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9" r:id="rId2"/>
    <p:sldId id="266" r:id="rId3"/>
    <p:sldId id="295" r:id="rId4"/>
    <p:sldId id="267" r:id="rId5"/>
    <p:sldId id="269" r:id="rId6"/>
    <p:sldId id="287" r:id="rId7"/>
    <p:sldId id="268" r:id="rId8"/>
    <p:sldId id="289" r:id="rId9"/>
    <p:sldId id="256" r:id="rId10"/>
    <p:sldId id="264" r:id="rId11"/>
    <p:sldId id="290" r:id="rId12"/>
    <p:sldId id="272" r:id="rId13"/>
    <p:sldId id="274" r:id="rId14"/>
    <p:sldId id="276" r:id="rId15"/>
    <p:sldId id="275" r:id="rId16"/>
    <p:sldId id="277" r:id="rId17"/>
    <p:sldId id="278" r:id="rId18"/>
    <p:sldId id="298" r:id="rId19"/>
    <p:sldId id="291" r:id="rId20"/>
    <p:sldId id="279" r:id="rId21"/>
    <p:sldId id="280" r:id="rId22"/>
  </p:sldIdLst>
  <p:sldSz cx="9144000" cy="6858000" type="screen4x3"/>
  <p:notesSz cx="6858000" cy="9144000"/>
  <p:custDataLst>
    <p:tags r:id="rId23"/>
  </p:custDataLst>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008000"/>
    <a:srgbClr val="FFFFCC"/>
    <a:srgbClr val="FF0066"/>
    <a:srgbClr val="FF0000"/>
    <a:srgbClr val="6600FF"/>
    <a:srgbClr val="006600"/>
    <a:srgbClr val="00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2703" autoAdjust="0"/>
  </p:normalViewPr>
  <p:slideViewPr>
    <p:cSldViewPr>
      <p:cViewPr varScale="1">
        <p:scale>
          <a:sx n="67" d="100"/>
          <a:sy n="67" d="100"/>
        </p:scale>
        <p:origin x="-147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B1F2A65-6D77-48AE-84F8-453F293412CF}"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78558DB-89C8-4B94-917E-43ECE201A7A1}"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26C20F2-3F7C-45B1-BC4A-016B574ECC3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F12C846-5DA1-4797-8D40-9AF51FB1C87F}"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C5F9650-7966-46C9-976A-89C6844FDF5A}"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DDAF180-1F74-4F3B-8549-680D02EA69EC}"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9C7227C9-6CED-4CCE-A71A-CFD8A97F587B}"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0566092-CE99-4559-85AA-2B4C569069CF}"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A43A2D7-A835-4A56-81AE-E7121FBDEF1F}"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E1F1B57-76DA-4CC8-9202-1E62B33D6D90}"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477218B-82EC-4205-8D34-6821FFD57C0D}"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fld id="{231D7DA0-F698-4C4F-9AA6-AFA0278F510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file:///C:\Documents%20and%20Settings\Hien%20TH%20DucHop\Desktop\MVI_0002.avi"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truong.jpg"/>
          <p:cNvPicPr>
            <a:picLocks noChangeAspect="1"/>
          </p:cNvPicPr>
          <p:nvPr/>
        </p:nvPicPr>
        <p:blipFill>
          <a:blip r:embed="rId2" cstate="print"/>
          <a:stretch>
            <a:fillRect/>
          </a:stretch>
        </p:blipFill>
        <p:spPr>
          <a:xfrm>
            <a:off x="304800" y="228600"/>
            <a:ext cx="1330390" cy="13169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1676400" y="381000"/>
            <a:ext cx="7239000" cy="107721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mn-lt"/>
              </a:rPr>
              <a:t>PHÒNG GD&amp;ĐT  QUẬN LONG BIÊN</a:t>
            </a:r>
          </a:p>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mn-lt"/>
              </a:rPr>
              <a:t>TRƯỜNG TIỂU HỌC ÁI MỘ A</a:t>
            </a:r>
          </a:p>
        </p:txBody>
      </p:sp>
      <p:sp>
        <p:nvSpPr>
          <p:cNvPr id="8" name="TextBox 7"/>
          <p:cNvSpPr txBox="1"/>
          <p:nvPr/>
        </p:nvSpPr>
        <p:spPr>
          <a:xfrm>
            <a:off x="304800" y="1981200"/>
            <a:ext cx="8534400" cy="3046988"/>
          </a:xfrm>
          <a:prstGeom prst="rect">
            <a:avLst/>
          </a:prstGeom>
          <a:noFill/>
        </p:spPr>
        <p:txBody>
          <a:bodyPr>
            <a:spAutoFit/>
            <a:scene3d>
              <a:camera prst="orthographicFront"/>
              <a:lightRig rig="threePt" dir="t"/>
            </a:scene3d>
            <a:sp3d extrusionH="57150">
              <a:bevelT w="82550" h="38100" prst="coolSlant"/>
            </a:sp3d>
          </a:bodyPr>
          <a:lstStyle/>
          <a:p>
            <a:pPr algn="ctr" fontAlgn="auto">
              <a:lnSpc>
                <a:spcPct val="150000"/>
              </a:lnSpc>
              <a:spcBef>
                <a:spcPts val="0"/>
              </a:spcBef>
              <a:spcAft>
                <a:spcPts val="0"/>
              </a:spcAft>
              <a:defRPr/>
            </a:pPr>
            <a:r>
              <a:rPr lang="en-US" sz="3200" b="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TÊN PHÂN MÔN: </a:t>
            </a:r>
            <a:r>
              <a:rPr lang="en-US" sz="32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Luyện</a:t>
            </a:r>
            <a:r>
              <a:rPr lang="en-US" sz="32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32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từ</a:t>
            </a:r>
            <a:r>
              <a:rPr lang="en-US" sz="32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32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và</a:t>
            </a:r>
            <a:r>
              <a:rPr lang="en-US" sz="32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32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câu</a:t>
            </a:r>
            <a:endParaRPr lang="en-US" sz="3200" b="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endParaRPr>
          </a:p>
          <a:p>
            <a:pPr algn="ctr" fontAlgn="auto">
              <a:lnSpc>
                <a:spcPct val="150000"/>
              </a:lnSpc>
              <a:spcBef>
                <a:spcPts val="0"/>
              </a:spcBef>
              <a:spcAft>
                <a:spcPts val="0"/>
              </a:spcAft>
              <a:defRPr/>
            </a:pPr>
            <a:r>
              <a:rPr lang="en-US" sz="32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TUẦN</a:t>
            </a:r>
            <a:r>
              <a:rPr lang="en-US" sz="3200" b="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32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20</a:t>
            </a:r>
            <a:endParaRPr lang="en-US" sz="3200" b="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endParaRPr>
          </a:p>
          <a:p>
            <a:pPr lvl="2" fontAlgn="auto">
              <a:lnSpc>
                <a:spcPct val="150000"/>
              </a:lnSpc>
              <a:spcBef>
                <a:spcPts val="0"/>
              </a:spcBef>
              <a:spcAft>
                <a:spcPts val="0"/>
              </a:spcAft>
              <a:defRPr/>
            </a:pPr>
            <a:r>
              <a:rPr lang="en-US" sz="3200" b="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BÀI</a:t>
            </a:r>
            <a:r>
              <a:rPr lang="en-US" sz="3200" b="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30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Luyện</a:t>
            </a:r>
            <a:r>
              <a:rPr lang="en-US" sz="30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30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tập</a:t>
            </a:r>
            <a:r>
              <a:rPr lang="en-US" sz="30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30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về</a:t>
            </a:r>
            <a:r>
              <a:rPr lang="en-US" sz="30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30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câu</a:t>
            </a:r>
            <a:r>
              <a:rPr lang="en-US" sz="30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30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kể</a:t>
            </a:r>
            <a:r>
              <a:rPr lang="en-US" sz="30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Ai </a:t>
            </a:r>
            <a:r>
              <a:rPr lang="en-US" sz="30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làm</a:t>
            </a:r>
            <a:r>
              <a:rPr lang="en-US" sz="30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30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gì</a:t>
            </a:r>
            <a:r>
              <a:rPr lang="en-US" sz="30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a:t>
            </a:r>
            <a:endParaRPr lang="en-US" sz="3000" b="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endParaRPr>
          </a:p>
          <a:p>
            <a:pPr lvl="2" fontAlgn="auto">
              <a:lnSpc>
                <a:spcPct val="150000"/>
              </a:lnSpc>
              <a:spcBef>
                <a:spcPts val="0"/>
              </a:spcBef>
              <a:spcAft>
                <a:spcPts val="0"/>
              </a:spcAft>
              <a:defRPr/>
            </a:pPr>
            <a:r>
              <a:rPr lang="en-US" sz="3200" b="1" i="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GV </a:t>
            </a:r>
            <a:r>
              <a:rPr lang="en-US" sz="3200" b="1" i="1" dirty="0" err="1">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Thực</a:t>
            </a:r>
            <a:r>
              <a:rPr lang="en-US" sz="3200" b="1" i="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3200" b="1" i="1" dirty="0" err="1">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hiện</a:t>
            </a:r>
            <a:r>
              <a:rPr lang="en-US" sz="3200" b="1" i="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3200" b="1" i="1" dirty="0" err="1">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Nguyễn</a:t>
            </a:r>
            <a:r>
              <a:rPr lang="en-US" sz="3200" b="1" i="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3200" b="1" i="1" dirty="0" err="1">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Thị</a:t>
            </a:r>
            <a:r>
              <a:rPr lang="en-US" sz="3200" b="1" i="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Thu </a:t>
            </a:r>
            <a:r>
              <a:rPr lang="en-US" sz="3200" b="1" i="1" dirty="0" err="1">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Lan</a:t>
            </a:r>
            <a:endParaRPr lang="en-US" sz="3200" b="1" i="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4"/>
          <p:cNvSpPr txBox="1">
            <a:spLocks noChangeArrowheads="1"/>
          </p:cNvSpPr>
          <p:nvPr/>
        </p:nvSpPr>
        <p:spPr bwMode="auto">
          <a:xfrm>
            <a:off x="1447800" y="1981200"/>
            <a:ext cx="6400800" cy="579438"/>
          </a:xfrm>
          <a:prstGeom prst="rect">
            <a:avLst/>
          </a:prstGeom>
          <a:noFill/>
          <a:ln w="9525">
            <a:noFill/>
            <a:miter lim="800000"/>
            <a:headEnd/>
            <a:tailEnd/>
          </a:ln>
          <a:effectLst/>
        </p:spPr>
        <p:txBody>
          <a:bodyPr>
            <a:spAutoFit/>
          </a:bodyPr>
          <a:lstStyle/>
          <a:p>
            <a:pPr>
              <a:spcBef>
                <a:spcPct val="50000"/>
              </a:spcBef>
            </a:pPr>
            <a:endParaRPr lang="en-US" sz="3200"/>
          </a:p>
        </p:txBody>
      </p:sp>
      <p:sp>
        <p:nvSpPr>
          <p:cNvPr id="14341" name="Rectangle 5"/>
          <p:cNvSpPr>
            <a:spLocks noChangeArrowheads="1"/>
          </p:cNvSpPr>
          <p:nvPr/>
        </p:nvSpPr>
        <p:spPr bwMode="auto">
          <a:xfrm>
            <a:off x="5483225" y="2514600"/>
            <a:ext cx="2441575" cy="579438"/>
          </a:xfrm>
          <a:prstGeom prst="rect">
            <a:avLst/>
          </a:prstGeom>
          <a:noFill/>
          <a:ln w="9525">
            <a:noFill/>
            <a:miter lim="800000"/>
            <a:headEnd/>
            <a:tailEnd/>
          </a:ln>
          <a:effectLst/>
        </p:spPr>
        <p:txBody>
          <a:bodyPr wrap="none">
            <a:spAutoFit/>
          </a:bodyPr>
          <a:lstStyle/>
          <a:p>
            <a:r>
              <a:rPr lang="en-US" sz="3200"/>
              <a:t>Tàu chúng tôi</a:t>
            </a:r>
          </a:p>
        </p:txBody>
      </p:sp>
      <p:sp>
        <p:nvSpPr>
          <p:cNvPr id="14342" name="Rectangle 6"/>
          <p:cNvSpPr>
            <a:spLocks noChangeArrowheads="1"/>
          </p:cNvSpPr>
          <p:nvPr/>
        </p:nvSpPr>
        <p:spPr bwMode="auto">
          <a:xfrm>
            <a:off x="304800" y="2895600"/>
            <a:ext cx="6499225" cy="579438"/>
          </a:xfrm>
          <a:prstGeom prst="rect">
            <a:avLst/>
          </a:prstGeom>
          <a:noFill/>
          <a:ln w="9525">
            <a:noFill/>
            <a:miter lim="800000"/>
            <a:headEnd/>
            <a:tailEnd/>
          </a:ln>
          <a:effectLst/>
        </p:spPr>
        <p:txBody>
          <a:bodyPr wrap="none">
            <a:spAutoFit/>
          </a:bodyPr>
          <a:lstStyle/>
          <a:p>
            <a:pPr>
              <a:spcBef>
                <a:spcPct val="50000"/>
              </a:spcBef>
            </a:pPr>
            <a:r>
              <a:rPr lang="en-US" sz="3200"/>
              <a:t>buông neo trong vùng biển Trường Sa.</a:t>
            </a:r>
          </a:p>
        </p:txBody>
      </p:sp>
      <p:sp>
        <p:nvSpPr>
          <p:cNvPr id="14343" name="Rectangle 7"/>
          <p:cNvSpPr>
            <a:spLocks noChangeArrowheads="1"/>
          </p:cNvSpPr>
          <p:nvPr/>
        </p:nvSpPr>
        <p:spPr bwMode="auto">
          <a:xfrm>
            <a:off x="533400" y="3482975"/>
            <a:ext cx="4251325" cy="579438"/>
          </a:xfrm>
          <a:prstGeom prst="rect">
            <a:avLst/>
          </a:prstGeom>
          <a:noFill/>
          <a:ln w="9525">
            <a:noFill/>
            <a:miter lim="800000"/>
            <a:headEnd/>
            <a:tailEnd/>
          </a:ln>
          <a:effectLst/>
        </p:spPr>
        <p:txBody>
          <a:bodyPr wrap="none">
            <a:spAutoFit/>
          </a:bodyPr>
          <a:lstStyle/>
          <a:p>
            <a:r>
              <a:rPr lang="en-US" sz="3200">
                <a:solidFill>
                  <a:srgbClr val="0000CC"/>
                </a:solidFill>
              </a:rPr>
              <a:t>  </a:t>
            </a:r>
            <a:r>
              <a:rPr lang="en-US" sz="3200"/>
              <a:t>Một số chiến sĩ thả câu.</a:t>
            </a:r>
          </a:p>
        </p:txBody>
      </p:sp>
      <p:sp>
        <p:nvSpPr>
          <p:cNvPr id="14344" name="Rectangle 8"/>
          <p:cNvSpPr>
            <a:spLocks noChangeArrowheads="1"/>
          </p:cNvSpPr>
          <p:nvPr/>
        </p:nvSpPr>
        <p:spPr bwMode="auto">
          <a:xfrm>
            <a:off x="4684713" y="3459163"/>
            <a:ext cx="3087687" cy="579437"/>
          </a:xfrm>
          <a:prstGeom prst="rect">
            <a:avLst/>
          </a:prstGeom>
          <a:noFill/>
          <a:ln w="9525">
            <a:noFill/>
            <a:miter lim="800000"/>
            <a:headEnd/>
            <a:tailEnd/>
          </a:ln>
          <a:effectLst/>
        </p:spPr>
        <p:txBody>
          <a:bodyPr wrap="none">
            <a:spAutoFit/>
          </a:bodyPr>
          <a:lstStyle/>
          <a:p>
            <a:r>
              <a:rPr lang="en-US" sz="3200"/>
              <a:t>Một số khác quây</a:t>
            </a:r>
          </a:p>
        </p:txBody>
      </p:sp>
      <p:sp>
        <p:nvSpPr>
          <p:cNvPr id="14345" name="Rectangle 9"/>
          <p:cNvSpPr>
            <a:spLocks noChangeArrowheads="1"/>
          </p:cNvSpPr>
          <p:nvPr/>
        </p:nvSpPr>
        <p:spPr bwMode="auto">
          <a:xfrm>
            <a:off x="533400" y="4092575"/>
            <a:ext cx="6215063" cy="579438"/>
          </a:xfrm>
          <a:prstGeom prst="rect">
            <a:avLst/>
          </a:prstGeom>
          <a:noFill/>
          <a:ln w="9525">
            <a:noFill/>
            <a:miter lim="800000"/>
            <a:headEnd/>
            <a:tailEnd/>
          </a:ln>
          <a:effectLst/>
        </p:spPr>
        <p:txBody>
          <a:bodyPr wrap="none">
            <a:spAutoFit/>
          </a:bodyPr>
          <a:lstStyle/>
          <a:p>
            <a:r>
              <a:rPr lang="en-US" sz="3200"/>
              <a:t>quần trên boong sau, ca hát, thổi sáo.</a:t>
            </a:r>
          </a:p>
        </p:txBody>
      </p:sp>
      <p:sp>
        <p:nvSpPr>
          <p:cNvPr id="14346" name="Rectangle 10"/>
          <p:cNvSpPr>
            <a:spLocks noChangeArrowheads="1"/>
          </p:cNvSpPr>
          <p:nvPr/>
        </p:nvSpPr>
        <p:spPr bwMode="auto">
          <a:xfrm>
            <a:off x="3962400" y="4602163"/>
            <a:ext cx="4419600" cy="579437"/>
          </a:xfrm>
          <a:prstGeom prst="rect">
            <a:avLst/>
          </a:prstGeom>
          <a:noFill/>
          <a:ln w="9525">
            <a:noFill/>
            <a:miter lim="800000"/>
            <a:headEnd/>
            <a:tailEnd/>
          </a:ln>
          <a:effectLst/>
        </p:spPr>
        <p:txBody>
          <a:bodyPr wrap="none">
            <a:spAutoFit/>
          </a:bodyPr>
          <a:lstStyle/>
          <a:p>
            <a:r>
              <a:rPr lang="en-US" sz="3200"/>
              <a:t>Cá heo gọi nhau quây đến</a:t>
            </a:r>
          </a:p>
        </p:txBody>
      </p:sp>
      <p:sp>
        <p:nvSpPr>
          <p:cNvPr id="14347" name="Rectangle 11"/>
          <p:cNvSpPr>
            <a:spLocks noChangeArrowheads="1"/>
          </p:cNvSpPr>
          <p:nvPr/>
        </p:nvSpPr>
        <p:spPr bwMode="auto">
          <a:xfrm>
            <a:off x="457200" y="5211763"/>
            <a:ext cx="4492625" cy="579437"/>
          </a:xfrm>
          <a:prstGeom prst="rect">
            <a:avLst/>
          </a:prstGeom>
          <a:noFill/>
          <a:ln w="9525">
            <a:noFill/>
            <a:miter lim="800000"/>
            <a:headEnd/>
            <a:tailEnd/>
          </a:ln>
          <a:effectLst/>
        </p:spPr>
        <p:txBody>
          <a:bodyPr wrap="none">
            <a:spAutoFit/>
          </a:bodyPr>
          <a:lstStyle/>
          <a:p>
            <a:r>
              <a:rPr lang="en-US" sz="3200"/>
              <a:t>quanh tàu như để chia vui.</a:t>
            </a:r>
          </a:p>
        </p:txBody>
      </p:sp>
      <p:sp>
        <p:nvSpPr>
          <p:cNvPr id="14348" name="Rectangle 12"/>
          <p:cNvSpPr>
            <a:spLocks noChangeArrowheads="1"/>
          </p:cNvSpPr>
          <p:nvPr/>
        </p:nvSpPr>
        <p:spPr bwMode="auto">
          <a:xfrm>
            <a:off x="996950" y="2492375"/>
            <a:ext cx="4610100" cy="579438"/>
          </a:xfrm>
          <a:prstGeom prst="rect">
            <a:avLst/>
          </a:prstGeom>
          <a:noFill/>
          <a:ln w="9525">
            <a:noFill/>
            <a:miter lim="800000"/>
            <a:headEnd/>
            <a:tailEnd/>
          </a:ln>
          <a:effectLst/>
        </p:spPr>
        <p:txBody>
          <a:bodyPr wrap="none">
            <a:spAutoFit/>
          </a:bodyPr>
          <a:lstStyle/>
          <a:p>
            <a:r>
              <a:rPr lang="en-US" sz="3200">
                <a:solidFill>
                  <a:srgbClr val="0000CC"/>
                </a:solidFill>
              </a:rPr>
              <a:t>  </a:t>
            </a:r>
            <a:r>
              <a:rPr lang="en-US" sz="3200"/>
              <a:t>Đêm trăng. Biển yên tĩnh.</a:t>
            </a:r>
          </a:p>
        </p:txBody>
      </p:sp>
      <p:sp>
        <p:nvSpPr>
          <p:cNvPr id="14349" name="Rectangle 13"/>
          <p:cNvSpPr>
            <a:spLocks noChangeArrowheads="1"/>
          </p:cNvSpPr>
          <p:nvPr/>
        </p:nvSpPr>
        <p:spPr bwMode="auto">
          <a:xfrm>
            <a:off x="6667500" y="4092575"/>
            <a:ext cx="1866900" cy="579438"/>
          </a:xfrm>
          <a:prstGeom prst="rect">
            <a:avLst/>
          </a:prstGeom>
          <a:noFill/>
          <a:ln w="9525">
            <a:noFill/>
            <a:miter lim="800000"/>
            <a:headEnd/>
            <a:tailEnd/>
          </a:ln>
          <a:effectLst/>
        </p:spPr>
        <p:txBody>
          <a:bodyPr wrap="none">
            <a:spAutoFit/>
          </a:bodyPr>
          <a:lstStyle/>
          <a:p>
            <a:r>
              <a:rPr lang="en-US" sz="3200"/>
              <a:t>Bỗng biển</a:t>
            </a:r>
          </a:p>
        </p:txBody>
      </p:sp>
      <p:sp>
        <p:nvSpPr>
          <p:cNvPr id="14350" name="Rectangle 14"/>
          <p:cNvSpPr>
            <a:spLocks noChangeArrowheads="1"/>
          </p:cNvSpPr>
          <p:nvPr/>
        </p:nvSpPr>
        <p:spPr bwMode="auto">
          <a:xfrm>
            <a:off x="534988" y="4602163"/>
            <a:ext cx="3503612" cy="579437"/>
          </a:xfrm>
          <a:prstGeom prst="rect">
            <a:avLst/>
          </a:prstGeom>
          <a:noFill/>
          <a:ln w="9525">
            <a:noFill/>
            <a:miter lim="800000"/>
            <a:headEnd/>
            <a:tailEnd/>
          </a:ln>
          <a:effectLst/>
        </p:spPr>
        <p:txBody>
          <a:bodyPr wrap="none">
            <a:spAutoFit/>
          </a:bodyPr>
          <a:lstStyle/>
          <a:p>
            <a:r>
              <a:rPr lang="en-US" sz="3200"/>
              <a:t>có tiếng động mạnh.</a:t>
            </a:r>
          </a:p>
        </p:txBody>
      </p:sp>
      <p:sp>
        <p:nvSpPr>
          <p:cNvPr id="14361" name="Rectangle 25"/>
          <p:cNvSpPr>
            <a:spLocks noChangeArrowheads="1"/>
          </p:cNvSpPr>
          <p:nvPr/>
        </p:nvSpPr>
        <p:spPr bwMode="auto">
          <a:xfrm>
            <a:off x="533400" y="1806575"/>
            <a:ext cx="8461375" cy="579438"/>
          </a:xfrm>
          <a:prstGeom prst="rect">
            <a:avLst/>
          </a:prstGeom>
          <a:noFill/>
          <a:ln w="9525">
            <a:noFill/>
            <a:miter lim="800000"/>
            <a:headEnd/>
            <a:tailEnd/>
          </a:ln>
          <a:effectLst/>
        </p:spPr>
        <p:txBody>
          <a:bodyPr wrap="none">
            <a:spAutoFit/>
          </a:bodyPr>
          <a:lstStyle/>
          <a:p>
            <a:r>
              <a:rPr lang="en-US" sz="3200" b="1" u="sng">
                <a:solidFill>
                  <a:srgbClr val="0000CC"/>
                </a:solidFill>
              </a:rPr>
              <a:t>Bài 1</a:t>
            </a:r>
            <a:r>
              <a:rPr lang="en-US" sz="3200" b="1">
                <a:solidFill>
                  <a:srgbClr val="0000CC"/>
                </a:solidFill>
              </a:rPr>
              <a:t>:</a:t>
            </a:r>
            <a:r>
              <a:rPr lang="en-US">
                <a:solidFill>
                  <a:srgbClr val="0000CC"/>
                </a:solidFill>
              </a:rPr>
              <a:t> </a:t>
            </a:r>
            <a:r>
              <a:rPr lang="en-US" sz="2800" b="1"/>
              <a:t>Tìm các câu kể: Ai làm gì? trong đoạn văn sau:</a:t>
            </a:r>
          </a:p>
        </p:txBody>
      </p:sp>
      <p:sp>
        <p:nvSpPr>
          <p:cNvPr id="14362" name="Line 26"/>
          <p:cNvSpPr>
            <a:spLocks noChangeShapeType="1"/>
          </p:cNvSpPr>
          <p:nvPr/>
        </p:nvSpPr>
        <p:spPr bwMode="auto">
          <a:xfrm>
            <a:off x="2362200" y="2286000"/>
            <a:ext cx="2895600" cy="0"/>
          </a:xfrm>
          <a:prstGeom prst="line">
            <a:avLst/>
          </a:prstGeom>
          <a:noFill/>
          <a:ln w="28575">
            <a:solidFill>
              <a:srgbClr val="FF0000"/>
            </a:solidFill>
            <a:round/>
            <a:headEnd/>
            <a:tailEnd/>
          </a:ln>
          <a:effectLst/>
        </p:spPr>
        <p:txBody>
          <a:bodyPr/>
          <a:lstStyle/>
          <a:p>
            <a:endParaRPr lang="en-US"/>
          </a:p>
        </p:txBody>
      </p:sp>
      <p:sp>
        <p:nvSpPr>
          <p:cNvPr id="14363" name="Rectangle 27"/>
          <p:cNvSpPr>
            <a:spLocks noChangeArrowheads="1"/>
          </p:cNvSpPr>
          <p:nvPr/>
        </p:nvSpPr>
        <p:spPr bwMode="auto">
          <a:xfrm>
            <a:off x="5486400" y="2514600"/>
            <a:ext cx="2441575" cy="579438"/>
          </a:xfrm>
          <a:prstGeom prst="rect">
            <a:avLst/>
          </a:prstGeom>
          <a:noFill/>
          <a:ln w="9525">
            <a:noFill/>
            <a:miter lim="800000"/>
            <a:headEnd/>
            <a:tailEnd/>
          </a:ln>
          <a:effectLst/>
        </p:spPr>
        <p:txBody>
          <a:bodyPr wrap="none">
            <a:spAutoFit/>
          </a:bodyPr>
          <a:lstStyle/>
          <a:p>
            <a:r>
              <a:rPr lang="en-US" sz="3200">
                <a:solidFill>
                  <a:srgbClr val="FF0000"/>
                </a:solidFill>
              </a:rPr>
              <a:t>Tàu chúng tôi</a:t>
            </a:r>
          </a:p>
        </p:txBody>
      </p:sp>
      <p:sp>
        <p:nvSpPr>
          <p:cNvPr id="14364" name="Rectangle 28"/>
          <p:cNvSpPr>
            <a:spLocks noChangeArrowheads="1"/>
          </p:cNvSpPr>
          <p:nvPr/>
        </p:nvSpPr>
        <p:spPr bwMode="auto">
          <a:xfrm>
            <a:off x="304800" y="2895600"/>
            <a:ext cx="6499225" cy="579438"/>
          </a:xfrm>
          <a:prstGeom prst="rect">
            <a:avLst/>
          </a:prstGeom>
          <a:noFill/>
          <a:ln w="9525">
            <a:noFill/>
            <a:miter lim="800000"/>
            <a:headEnd/>
            <a:tailEnd/>
          </a:ln>
          <a:effectLst/>
        </p:spPr>
        <p:txBody>
          <a:bodyPr wrap="none">
            <a:spAutoFit/>
          </a:bodyPr>
          <a:lstStyle/>
          <a:p>
            <a:pPr>
              <a:spcBef>
                <a:spcPct val="50000"/>
              </a:spcBef>
            </a:pPr>
            <a:r>
              <a:rPr lang="en-US" sz="3200">
                <a:solidFill>
                  <a:srgbClr val="FF0000"/>
                </a:solidFill>
              </a:rPr>
              <a:t>buông neo trong vùng biển Trường Sa.</a:t>
            </a:r>
          </a:p>
        </p:txBody>
      </p:sp>
      <p:sp>
        <p:nvSpPr>
          <p:cNvPr id="14365" name="Rectangle 29"/>
          <p:cNvSpPr>
            <a:spLocks noChangeArrowheads="1"/>
          </p:cNvSpPr>
          <p:nvPr/>
        </p:nvSpPr>
        <p:spPr bwMode="auto">
          <a:xfrm>
            <a:off x="533400" y="3449638"/>
            <a:ext cx="4260850" cy="588962"/>
          </a:xfrm>
          <a:prstGeom prst="rect">
            <a:avLst/>
          </a:prstGeom>
          <a:solidFill>
            <a:srgbClr val="FFFFCC"/>
          </a:solidFill>
          <a:ln w="9525">
            <a:solidFill>
              <a:schemeClr val="bg1"/>
            </a:solidFill>
            <a:miter lim="800000"/>
            <a:headEnd/>
            <a:tailEnd/>
          </a:ln>
          <a:effectLst/>
        </p:spPr>
        <p:txBody>
          <a:bodyPr wrap="none">
            <a:spAutoFit/>
          </a:bodyPr>
          <a:lstStyle/>
          <a:p>
            <a:r>
              <a:rPr lang="en-US" sz="3200">
                <a:solidFill>
                  <a:srgbClr val="0000CC"/>
                </a:solidFill>
              </a:rPr>
              <a:t>  </a:t>
            </a:r>
            <a:r>
              <a:rPr lang="en-US" sz="3200">
                <a:solidFill>
                  <a:srgbClr val="FF0000"/>
                </a:solidFill>
              </a:rPr>
              <a:t>Một số chiến sĩ thả câu.</a:t>
            </a:r>
          </a:p>
        </p:txBody>
      </p:sp>
      <p:sp>
        <p:nvSpPr>
          <p:cNvPr id="14366" name="Rectangle 30"/>
          <p:cNvSpPr>
            <a:spLocks noChangeArrowheads="1"/>
          </p:cNvSpPr>
          <p:nvPr/>
        </p:nvSpPr>
        <p:spPr bwMode="auto">
          <a:xfrm>
            <a:off x="4684713" y="3459163"/>
            <a:ext cx="3087687" cy="579437"/>
          </a:xfrm>
          <a:prstGeom prst="rect">
            <a:avLst/>
          </a:prstGeom>
          <a:noFill/>
          <a:ln w="9525">
            <a:noFill/>
            <a:miter lim="800000"/>
            <a:headEnd/>
            <a:tailEnd/>
          </a:ln>
          <a:effectLst/>
        </p:spPr>
        <p:txBody>
          <a:bodyPr wrap="none">
            <a:spAutoFit/>
          </a:bodyPr>
          <a:lstStyle/>
          <a:p>
            <a:r>
              <a:rPr lang="en-US" sz="3200">
                <a:solidFill>
                  <a:srgbClr val="FF0000"/>
                </a:solidFill>
              </a:rPr>
              <a:t>Một số khác quây</a:t>
            </a:r>
          </a:p>
        </p:txBody>
      </p:sp>
      <p:sp>
        <p:nvSpPr>
          <p:cNvPr id="14367" name="Rectangle 31"/>
          <p:cNvSpPr>
            <a:spLocks noChangeArrowheads="1"/>
          </p:cNvSpPr>
          <p:nvPr/>
        </p:nvSpPr>
        <p:spPr bwMode="auto">
          <a:xfrm>
            <a:off x="533400" y="4114800"/>
            <a:ext cx="6215063" cy="579438"/>
          </a:xfrm>
          <a:prstGeom prst="rect">
            <a:avLst/>
          </a:prstGeom>
          <a:solidFill>
            <a:srgbClr val="FFFFCC"/>
          </a:solidFill>
          <a:ln w="9525">
            <a:noFill/>
            <a:miter lim="800000"/>
            <a:headEnd/>
            <a:tailEnd/>
          </a:ln>
          <a:effectLst/>
        </p:spPr>
        <p:txBody>
          <a:bodyPr wrap="none">
            <a:spAutoFit/>
          </a:bodyPr>
          <a:lstStyle/>
          <a:p>
            <a:r>
              <a:rPr lang="en-US" sz="3200">
                <a:solidFill>
                  <a:srgbClr val="FF0000"/>
                </a:solidFill>
              </a:rPr>
              <a:t>quần trên boong sau, ca hát, thổi sáo.</a:t>
            </a:r>
          </a:p>
        </p:txBody>
      </p:sp>
      <p:sp>
        <p:nvSpPr>
          <p:cNvPr id="14368" name="Rectangle 32"/>
          <p:cNvSpPr>
            <a:spLocks noChangeArrowheads="1"/>
          </p:cNvSpPr>
          <p:nvPr/>
        </p:nvSpPr>
        <p:spPr bwMode="auto">
          <a:xfrm>
            <a:off x="3962400" y="4602163"/>
            <a:ext cx="4419600" cy="579437"/>
          </a:xfrm>
          <a:prstGeom prst="rect">
            <a:avLst/>
          </a:prstGeom>
          <a:noFill/>
          <a:ln w="9525">
            <a:noFill/>
            <a:miter lim="800000"/>
            <a:headEnd/>
            <a:tailEnd/>
          </a:ln>
          <a:effectLst/>
        </p:spPr>
        <p:txBody>
          <a:bodyPr wrap="none">
            <a:spAutoFit/>
          </a:bodyPr>
          <a:lstStyle/>
          <a:p>
            <a:r>
              <a:rPr lang="en-US" sz="3200">
                <a:solidFill>
                  <a:srgbClr val="FF0000"/>
                </a:solidFill>
              </a:rPr>
              <a:t>Cá heo gọi nhau quây đến</a:t>
            </a:r>
          </a:p>
        </p:txBody>
      </p:sp>
      <p:sp>
        <p:nvSpPr>
          <p:cNvPr id="14369" name="Rectangle 33"/>
          <p:cNvSpPr>
            <a:spLocks noChangeArrowheads="1"/>
          </p:cNvSpPr>
          <p:nvPr/>
        </p:nvSpPr>
        <p:spPr bwMode="auto">
          <a:xfrm>
            <a:off x="460375" y="5257800"/>
            <a:ext cx="4492625" cy="579438"/>
          </a:xfrm>
          <a:prstGeom prst="rect">
            <a:avLst/>
          </a:prstGeom>
          <a:solidFill>
            <a:srgbClr val="FFFFCC"/>
          </a:solidFill>
          <a:ln w="9525">
            <a:noFill/>
            <a:miter lim="800000"/>
            <a:headEnd/>
            <a:tailEnd/>
          </a:ln>
          <a:effectLst/>
        </p:spPr>
        <p:txBody>
          <a:bodyPr wrap="none">
            <a:spAutoFit/>
          </a:bodyPr>
          <a:lstStyle/>
          <a:p>
            <a:r>
              <a:rPr lang="en-US" sz="3200">
                <a:solidFill>
                  <a:srgbClr val="FF0000"/>
                </a:solidFill>
              </a:rPr>
              <a:t>quanh tàu như để chia vui.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4363"/>
                                        </p:tgtEl>
                                        <p:attrNameLst>
                                          <p:attrName>style.visibility</p:attrName>
                                        </p:attrNameLst>
                                      </p:cBhvr>
                                      <p:to>
                                        <p:strVal val="visible"/>
                                      </p:to>
                                    </p:set>
                                    <p:animEffect transition="in" filter="slide(fromLeft)">
                                      <p:cBhvr>
                                        <p:cTn id="7" dur="1000"/>
                                        <p:tgtEl>
                                          <p:spTgt spid="14363"/>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14364"/>
                                        </p:tgtEl>
                                        <p:attrNameLst>
                                          <p:attrName>style.visibility</p:attrName>
                                        </p:attrNameLst>
                                      </p:cBhvr>
                                      <p:to>
                                        <p:strVal val="visible"/>
                                      </p:to>
                                    </p:set>
                                    <p:animEffect transition="in" filter="slide(fromLeft)">
                                      <p:cBhvr>
                                        <p:cTn id="10" dur="1000"/>
                                        <p:tgtEl>
                                          <p:spTgt spid="14364"/>
                                        </p:tgtEl>
                                      </p:cBhvr>
                                    </p:animEffect>
                                  </p:childTnLst>
                                </p:cTn>
                              </p:par>
                            </p:childTnLst>
                          </p:cTn>
                        </p:par>
                        <p:par>
                          <p:cTn id="11" fill="hold">
                            <p:stCondLst>
                              <p:cond delay="1000"/>
                            </p:stCondLst>
                            <p:childTnLst>
                              <p:par>
                                <p:cTn id="12" presetID="4" presetClass="entr" presetSubtype="16" fill="hold" grpId="0" nodeType="afterEffect">
                                  <p:stCondLst>
                                    <p:cond delay="0"/>
                                  </p:stCondLst>
                                  <p:childTnLst>
                                    <p:set>
                                      <p:cBhvr>
                                        <p:cTn id="13" dur="1" fill="hold">
                                          <p:stCondLst>
                                            <p:cond delay="0"/>
                                          </p:stCondLst>
                                        </p:cTn>
                                        <p:tgtEl>
                                          <p:spTgt spid="14365"/>
                                        </p:tgtEl>
                                        <p:attrNameLst>
                                          <p:attrName>style.visibility</p:attrName>
                                        </p:attrNameLst>
                                      </p:cBhvr>
                                      <p:to>
                                        <p:strVal val="visible"/>
                                      </p:to>
                                    </p:set>
                                    <p:animEffect transition="in" filter="box(in)">
                                      <p:cBhvr>
                                        <p:cTn id="14" dur="1000"/>
                                        <p:tgtEl>
                                          <p:spTgt spid="14365"/>
                                        </p:tgtEl>
                                      </p:cBhvr>
                                    </p:animEffect>
                                  </p:childTnLst>
                                </p:cTn>
                              </p:par>
                            </p:childTnLst>
                          </p:cTn>
                        </p:par>
                        <p:par>
                          <p:cTn id="15" fill="hold">
                            <p:stCondLst>
                              <p:cond delay="2000"/>
                            </p:stCondLst>
                            <p:childTnLst>
                              <p:par>
                                <p:cTn id="16" presetID="4" presetClass="entr" presetSubtype="16" fill="hold" grpId="1" nodeType="afterEffect">
                                  <p:stCondLst>
                                    <p:cond delay="0"/>
                                  </p:stCondLst>
                                  <p:childTnLst>
                                    <p:set>
                                      <p:cBhvr>
                                        <p:cTn id="17" dur="1" fill="hold">
                                          <p:stCondLst>
                                            <p:cond delay="0"/>
                                          </p:stCondLst>
                                        </p:cTn>
                                        <p:tgtEl>
                                          <p:spTgt spid="14366"/>
                                        </p:tgtEl>
                                        <p:attrNameLst>
                                          <p:attrName>style.visibility</p:attrName>
                                        </p:attrNameLst>
                                      </p:cBhvr>
                                      <p:to>
                                        <p:strVal val="visible"/>
                                      </p:to>
                                    </p:set>
                                    <p:animEffect transition="in" filter="box(in)">
                                      <p:cBhvr>
                                        <p:cTn id="18" dur="500"/>
                                        <p:tgtEl>
                                          <p:spTgt spid="14366"/>
                                        </p:tgtEl>
                                      </p:cBhvr>
                                    </p:animEffect>
                                  </p:childTnLst>
                                </p:cTn>
                              </p:par>
                            </p:childTnLst>
                          </p:cTn>
                        </p:par>
                        <p:par>
                          <p:cTn id="19" fill="hold">
                            <p:stCondLst>
                              <p:cond delay="2500"/>
                            </p:stCondLst>
                            <p:childTnLst>
                              <p:par>
                                <p:cTn id="20" presetID="4" presetClass="entr" presetSubtype="16" fill="hold" grpId="1" nodeType="afterEffect">
                                  <p:stCondLst>
                                    <p:cond delay="0"/>
                                  </p:stCondLst>
                                  <p:childTnLst>
                                    <p:set>
                                      <p:cBhvr>
                                        <p:cTn id="21" dur="1" fill="hold">
                                          <p:stCondLst>
                                            <p:cond delay="0"/>
                                          </p:stCondLst>
                                        </p:cTn>
                                        <p:tgtEl>
                                          <p:spTgt spid="14367"/>
                                        </p:tgtEl>
                                        <p:attrNameLst>
                                          <p:attrName>style.visibility</p:attrName>
                                        </p:attrNameLst>
                                      </p:cBhvr>
                                      <p:to>
                                        <p:strVal val="visible"/>
                                      </p:to>
                                    </p:set>
                                    <p:animEffect transition="in" filter="box(in)">
                                      <p:cBhvr>
                                        <p:cTn id="22" dur="500"/>
                                        <p:tgtEl>
                                          <p:spTgt spid="14367"/>
                                        </p:tgtEl>
                                      </p:cBhvr>
                                    </p:animEffect>
                                  </p:childTnLst>
                                </p:cTn>
                              </p:par>
                            </p:childTnLst>
                          </p:cTn>
                        </p:par>
                        <p:par>
                          <p:cTn id="23" fill="hold">
                            <p:stCondLst>
                              <p:cond delay="3000"/>
                            </p:stCondLst>
                            <p:childTnLst>
                              <p:par>
                                <p:cTn id="24" presetID="12" presetClass="entr" presetSubtype="4" fill="hold" grpId="1" nodeType="afterEffect">
                                  <p:stCondLst>
                                    <p:cond delay="0"/>
                                  </p:stCondLst>
                                  <p:childTnLst>
                                    <p:set>
                                      <p:cBhvr>
                                        <p:cTn id="25" dur="1" fill="hold">
                                          <p:stCondLst>
                                            <p:cond delay="0"/>
                                          </p:stCondLst>
                                        </p:cTn>
                                        <p:tgtEl>
                                          <p:spTgt spid="14368"/>
                                        </p:tgtEl>
                                        <p:attrNameLst>
                                          <p:attrName>style.visibility</p:attrName>
                                        </p:attrNameLst>
                                      </p:cBhvr>
                                      <p:to>
                                        <p:strVal val="visible"/>
                                      </p:to>
                                    </p:set>
                                    <p:animEffect transition="in" filter="slide(fromBottom)">
                                      <p:cBhvr>
                                        <p:cTn id="26" dur="500"/>
                                        <p:tgtEl>
                                          <p:spTgt spid="14368"/>
                                        </p:tgtEl>
                                      </p:cBhvr>
                                    </p:animEffect>
                                  </p:childTnLst>
                                </p:cTn>
                              </p:par>
                            </p:childTnLst>
                          </p:cTn>
                        </p:par>
                        <p:par>
                          <p:cTn id="27" fill="hold">
                            <p:stCondLst>
                              <p:cond delay="3500"/>
                            </p:stCondLst>
                            <p:childTnLst>
                              <p:par>
                                <p:cTn id="28" presetID="12" presetClass="entr" presetSubtype="4" fill="hold" grpId="1" nodeType="afterEffect">
                                  <p:stCondLst>
                                    <p:cond delay="0"/>
                                  </p:stCondLst>
                                  <p:childTnLst>
                                    <p:set>
                                      <p:cBhvr>
                                        <p:cTn id="29" dur="1" fill="hold">
                                          <p:stCondLst>
                                            <p:cond delay="0"/>
                                          </p:stCondLst>
                                        </p:cTn>
                                        <p:tgtEl>
                                          <p:spTgt spid="14369"/>
                                        </p:tgtEl>
                                        <p:attrNameLst>
                                          <p:attrName>style.visibility</p:attrName>
                                        </p:attrNameLst>
                                      </p:cBhvr>
                                      <p:to>
                                        <p:strVal val="visible"/>
                                      </p:to>
                                    </p:set>
                                    <p:animEffect transition="in" filter="slide(fromBottom)">
                                      <p:cBhvr>
                                        <p:cTn id="30" dur="500"/>
                                        <p:tgtEl>
                                          <p:spTgt spid="143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63" grpId="0"/>
      <p:bldP spid="14364" grpId="0"/>
      <p:bldP spid="14365" grpId="0" animBg="1"/>
      <p:bldP spid="14366" grpId="1"/>
      <p:bldP spid="14367" grpId="1" animBg="1"/>
      <p:bldP spid="14368" grpId="1"/>
      <p:bldP spid="14369"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1" name="Text Box 5"/>
          <p:cNvSpPr txBox="1">
            <a:spLocks noChangeArrowheads="1"/>
          </p:cNvSpPr>
          <p:nvPr/>
        </p:nvSpPr>
        <p:spPr bwMode="auto">
          <a:xfrm>
            <a:off x="381000" y="2244725"/>
            <a:ext cx="8382000" cy="955675"/>
          </a:xfrm>
          <a:prstGeom prst="rect">
            <a:avLst/>
          </a:prstGeom>
          <a:noFill/>
          <a:ln w="9525">
            <a:solidFill>
              <a:schemeClr val="bg1"/>
            </a:solidFill>
            <a:miter lim="800000"/>
            <a:headEnd/>
            <a:tailEnd/>
          </a:ln>
          <a:effectLst/>
        </p:spPr>
        <p:txBody>
          <a:bodyPr>
            <a:spAutoFit/>
          </a:bodyPr>
          <a:lstStyle/>
          <a:p>
            <a:pPr>
              <a:spcBef>
                <a:spcPct val="50000"/>
              </a:spcBef>
            </a:pPr>
            <a:r>
              <a:rPr lang="en-US" sz="2800" b="1" u="sng">
                <a:solidFill>
                  <a:srgbClr val="0000CC"/>
                </a:solidFill>
              </a:rPr>
              <a:t>Bài 2</a:t>
            </a:r>
            <a:r>
              <a:rPr lang="en-US" sz="2800">
                <a:solidFill>
                  <a:srgbClr val="0000CC"/>
                </a:solidFill>
              </a:rPr>
              <a:t>: </a:t>
            </a:r>
            <a:r>
              <a:rPr lang="en-US" sz="2800" b="1"/>
              <a:t>Xác định bộ phận chủ ngữ và vị ngữ trong các câu vừa tìm được.</a:t>
            </a:r>
          </a:p>
        </p:txBody>
      </p:sp>
      <p:sp>
        <p:nvSpPr>
          <p:cNvPr id="45062" name="Rectangle 6"/>
          <p:cNvSpPr>
            <a:spLocks noChangeArrowheads="1"/>
          </p:cNvSpPr>
          <p:nvPr/>
        </p:nvSpPr>
        <p:spPr bwMode="auto">
          <a:xfrm>
            <a:off x="152400" y="3138488"/>
            <a:ext cx="8494713" cy="519112"/>
          </a:xfrm>
          <a:prstGeom prst="rect">
            <a:avLst/>
          </a:prstGeom>
          <a:noFill/>
          <a:ln w="9525">
            <a:noFill/>
            <a:miter lim="800000"/>
            <a:headEnd/>
            <a:tailEnd/>
          </a:ln>
          <a:effectLst/>
        </p:spPr>
        <p:txBody>
          <a:bodyPr wrap="none">
            <a:spAutoFit/>
          </a:bodyPr>
          <a:lstStyle/>
          <a:p>
            <a:pPr>
              <a:spcBef>
                <a:spcPct val="50000"/>
              </a:spcBef>
            </a:pPr>
            <a:r>
              <a:rPr lang="en-US" sz="2800" b="1">
                <a:solidFill>
                  <a:srgbClr val="0000CC"/>
                </a:solidFill>
              </a:rPr>
              <a:t>- Tàu chúng tôi buông neo trong vùng biển Trường Sa.</a:t>
            </a:r>
          </a:p>
        </p:txBody>
      </p:sp>
      <p:sp>
        <p:nvSpPr>
          <p:cNvPr id="45063" name="Rectangle 7"/>
          <p:cNvSpPr>
            <a:spLocks noChangeArrowheads="1"/>
          </p:cNvSpPr>
          <p:nvPr/>
        </p:nvSpPr>
        <p:spPr bwMode="auto">
          <a:xfrm>
            <a:off x="152400" y="3748088"/>
            <a:ext cx="3948113" cy="519112"/>
          </a:xfrm>
          <a:prstGeom prst="rect">
            <a:avLst/>
          </a:prstGeom>
          <a:noFill/>
          <a:ln w="9525">
            <a:noFill/>
            <a:miter lim="800000"/>
            <a:headEnd/>
            <a:tailEnd/>
          </a:ln>
          <a:effectLst/>
        </p:spPr>
        <p:txBody>
          <a:bodyPr wrap="none">
            <a:spAutoFit/>
          </a:bodyPr>
          <a:lstStyle/>
          <a:p>
            <a:r>
              <a:rPr lang="en-US" sz="2800" b="1">
                <a:solidFill>
                  <a:srgbClr val="0000CC"/>
                </a:solidFill>
              </a:rPr>
              <a:t>- Một số chiến sĩ thả câu.</a:t>
            </a:r>
          </a:p>
        </p:txBody>
      </p:sp>
      <p:sp>
        <p:nvSpPr>
          <p:cNvPr id="45064" name="Rectangle 8"/>
          <p:cNvSpPr>
            <a:spLocks noChangeArrowheads="1"/>
          </p:cNvSpPr>
          <p:nvPr/>
        </p:nvSpPr>
        <p:spPr bwMode="auto">
          <a:xfrm>
            <a:off x="152400" y="4281488"/>
            <a:ext cx="8836025" cy="519112"/>
          </a:xfrm>
          <a:prstGeom prst="rect">
            <a:avLst/>
          </a:prstGeom>
          <a:noFill/>
          <a:ln w="9525">
            <a:noFill/>
            <a:miter lim="800000"/>
            <a:headEnd/>
            <a:tailEnd/>
          </a:ln>
          <a:effectLst/>
        </p:spPr>
        <p:txBody>
          <a:bodyPr wrap="none">
            <a:spAutoFit/>
          </a:bodyPr>
          <a:lstStyle/>
          <a:p>
            <a:r>
              <a:rPr lang="en-US" sz="2800" b="1">
                <a:solidFill>
                  <a:srgbClr val="0000CC"/>
                </a:solidFill>
              </a:rPr>
              <a:t>- Một số khác quây quần trên boong sau, ca hát, thổi sáo.</a:t>
            </a:r>
          </a:p>
        </p:txBody>
      </p:sp>
      <p:sp>
        <p:nvSpPr>
          <p:cNvPr id="45065" name="Rectangle 9"/>
          <p:cNvSpPr>
            <a:spLocks noChangeArrowheads="1"/>
          </p:cNvSpPr>
          <p:nvPr/>
        </p:nvSpPr>
        <p:spPr bwMode="auto">
          <a:xfrm>
            <a:off x="152400" y="4814888"/>
            <a:ext cx="8499475" cy="519112"/>
          </a:xfrm>
          <a:prstGeom prst="rect">
            <a:avLst/>
          </a:prstGeom>
          <a:noFill/>
          <a:ln w="9525">
            <a:noFill/>
            <a:miter lim="800000"/>
            <a:headEnd/>
            <a:tailEnd/>
          </a:ln>
          <a:effectLst/>
        </p:spPr>
        <p:txBody>
          <a:bodyPr wrap="none">
            <a:spAutoFit/>
          </a:bodyPr>
          <a:lstStyle/>
          <a:p>
            <a:pPr>
              <a:spcBef>
                <a:spcPct val="50000"/>
              </a:spcBef>
            </a:pPr>
            <a:r>
              <a:rPr lang="en-US" sz="2800" b="1">
                <a:solidFill>
                  <a:srgbClr val="0000CC"/>
                </a:solidFill>
              </a:rPr>
              <a:t>- Cá heo gọi nhau quây đến quanh tàu như để chia vui.</a:t>
            </a:r>
          </a:p>
        </p:txBody>
      </p:sp>
      <p:sp>
        <p:nvSpPr>
          <p:cNvPr id="45068" name="Text Box 12"/>
          <p:cNvSpPr txBox="1">
            <a:spLocks noChangeArrowheads="1"/>
          </p:cNvSpPr>
          <p:nvPr/>
        </p:nvSpPr>
        <p:spPr bwMode="auto">
          <a:xfrm>
            <a:off x="228600" y="1681163"/>
            <a:ext cx="8382000" cy="528637"/>
          </a:xfrm>
          <a:prstGeom prst="rect">
            <a:avLst/>
          </a:prstGeom>
          <a:noFill/>
          <a:ln w="9525">
            <a:solidFill>
              <a:schemeClr val="bg1"/>
            </a:solidFill>
            <a:miter lim="800000"/>
            <a:headEnd/>
            <a:tailEnd/>
          </a:ln>
          <a:effectLst/>
        </p:spPr>
        <p:txBody>
          <a:bodyPr>
            <a:spAutoFit/>
          </a:bodyPr>
          <a:lstStyle/>
          <a:p>
            <a:pPr algn="ctr">
              <a:spcBef>
                <a:spcPct val="50000"/>
              </a:spcBef>
            </a:pPr>
            <a:r>
              <a:rPr lang="en-US" sz="2800" b="1" u="sng">
                <a:solidFill>
                  <a:srgbClr val="0000CC"/>
                </a:solidFill>
              </a:rPr>
              <a:t>Bài 1</a:t>
            </a:r>
            <a:r>
              <a:rPr lang="en-US" sz="2800">
                <a:solidFill>
                  <a:srgbClr val="0000CC"/>
                </a:solidFill>
              </a:rPr>
              <a:t>: </a:t>
            </a:r>
            <a:r>
              <a:rPr lang="en-US" sz="2800" b="1"/>
              <a:t>Tìm các câu kể: Ai làm gì? trong đoạn văn sau:</a:t>
            </a:r>
          </a:p>
        </p:txBody>
      </p:sp>
      <p:sp>
        <p:nvSpPr>
          <p:cNvPr id="45069" name="Line 13"/>
          <p:cNvSpPr>
            <a:spLocks noChangeShapeType="1"/>
          </p:cNvSpPr>
          <p:nvPr/>
        </p:nvSpPr>
        <p:spPr bwMode="auto">
          <a:xfrm>
            <a:off x="6019800" y="2743200"/>
            <a:ext cx="1066800" cy="0"/>
          </a:xfrm>
          <a:prstGeom prst="line">
            <a:avLst/>
          </a:prstGeom>
          <a:noFill/>
          <a:ln w="38100">
            <a:solidFill>
              <a:srgbClr val="FF0000"/>
            </a:solidFill>
            <a:round/>
            <a:headEnd/>
            <a:tailEnd/>
          </a:ln>
          <a:effectLst/>
        </p:spPr>
        <p:txBody>
          <a:bodyPr/>
          <a:lstStyle/>
          <a:p>
            <a:endParaRPr lang="en-US"/>
          </a:p>
        </p:txBody>
      </p:sp>
      <p:sp>
        <p:nvSpPr>
          <p:cNvPr id="45070" name="Line 14"/>
          <p:cNvSpPr>
            <a:spLocks noChangeShapeType="1"/>
          </p:cNvSpPr>
          <p:nvPr/>
        </p:nvSpPr>
        <p:spPr bwMode="auto">
          <a:xfrm>
            <a:off x="4267200" y="2743200"/>
            <a:ext cx="1219200" cy="0"/>
          </a:xfrm>
          <a:prstGeom prst="line">
            <a:avLst/>
          </a:prstGeom>
          <a:noFill/>
          <a:ln w="38100">
            <a:solidFill>
              <a:srgbClr val="FF0000"/>
            </a:solidFill>
            <a:round/>
            <a:headEnd/>
            <a:tailEnd/>
          </a:ln>
          <a:effectLst/>
        </p:spPr>
        <p:txBody>
          <a:bodyPr/>
          <a:lstStyle/>
          <a:p>
            <a:endParaRPr lang="en-US"/>
          </a:p>
        </p:txBody>
      </p:sp>
      <p:sp>
        <p:nvSpPr>
          <p:cNvPr id="45071" name="Line 15"/>
          <p:cNvSpPr>
            <a:spLocks noChangeShapeType="1"/>
          </p:cNvSpPr>
          <p:nvPr/>
        </p:nvSpPr>
        <p:spPr bwMode="auto">
          <a:xfrm>
            <a:off x="1600200" y="2743200"/>
            <a:ext cx="1066800" cy="0"/>
          </a:xfrm>
          <a:prstGeom prst="line">
            <a:avLst/>
          </a:prstGeom>
          <a:noFill/>
          <a:ln w="38100">
            <a:solidFill>
              <a:srgbClr val="FF0000"/>
            </a:solidFill>
            <a:round/>
            <a:headEnd/>
            <a:tailEn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061"/>
                                        </p:tgtEl>
                                        <p:attrNameLst>
                                          <p:attrName>style.visibility</p:attrName>
                                        </p:attrNameLst>
                                      </p:cBhvr>
                                      <p:to>
                                        <p:strVal val="visible"/>
                                      </p:to>
                                    </p:set>
                                    <p:anim calcmode="lin" valueType="num">
                                      <p:cBhvr additive="base">
                                        <p:cTn id="7" dur="500" fill="hold"/>
                                        <p:tgtEl>
                                          <p:spTgt spid="45061"/>
                                        </p:tgtEl>
                                        <p:attrNameLst>
                                          <p:attrName>ppt_x</p:attrName>
                                        </p:attrNameLst>
                                      </p:cBhvr>
                                      <p:tavLst>
                                        <p:tav tm="0">
                                          <p:val>
                                            <p:strVal val="#ppt_x"/>
                                          </p:val>
                                        </p:tav>
                                        <p:tav tm="100000">
                                          <p:val>
                                            <p:strVal val="#ppt_x"/>
                                          </p:val>
                                        </p:tav>
                                      </p:tavLst>
                                    </p:anim>
                                    <p:anim calcmode="lin" valueType="num">
                                      <p:cBhvr additive="base">
                                        <p:cTn id="8" dur="500" fill="hold"/>
                                        <p:tgtEl>
                                          <p:spTgt spid="4506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5063"/>
                                        </p:tgtEl>
                                        <p:attrNameLst>
                                          <p:attrName>style.visibility</p:attrName>
                                        </p:attrNameLst>
                                      </p:cBhvr>
                                      <p:to>
                                        <p:strVal val="visible"/>
                                      </p:to>
                                    </p:set>
                                    <p:anim calcmode="lin" valueType="num">
                                      <p:cBhvr additive="base">
                                        <p:cTn id="11" dur="500" fill="hold"/>
                                        <p:tgtEl>
                                          <p:spTgt spid="45063"/>
                                        </p:tgtEl>
                                        <p:attrNameLst>
                                          <p:attrName>ppt_x</p:attrName>
                                        </p:attrNameLst>
                                      </p:cBhvr>
                                      <p:tavLst>
                                        <p:tav tm="0">
                                          <p:val>
                                            <p:strVal val="#ppt_x"/>
                                          </p:val>
                                        </p:tav>
                                        <p:tav tm="100000">
                                          <p:val>
                                            <p:strVal val="#ppt_x"/>
                                          </p:val>
                                        </p:tav>
                                      </p:tavLst>
                                    </p:anim>
                                    <p:anim calcmode="lin" valueType="num">
                                      <p:cBhvr additive="base">
                                        <p:cTn id="12" dur="500" fill="hold"/>
                                        <p:tgtEl>
                                          <p:spTgt spid="4506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5062"/>
                                        </p:tgtEl>
                                        <p:attrNameLst>
                                          <p:attrName>style.visibility</p:attrName>
                                        </p:attrNameLst>
                                      </p:cBhvr>
                                      <p:to>
                                        <p:strVal val="visible"/>
                                      </p:to>
                                    </p:set>
                                    <p:anim calcmode="lin" valueType="num">
                                      <p:cBhvr additive="base">
                                        <p:cTn id="15" dur="500" fill="hold"/>
                                        <p:tgtEl>
                                          <p:spTgt spid="45062"/>
                                        </p:tgtEl>
                                        <p:attrNameLst>
                                          <p:attrName>ppt_x</p:attrName>
                                        </p:attrNameLst>
                                      </p:cBhvr>
                                      <p:tavLst>
                                        <p:tav tm="0">
                                          <p:val>
                                            <p:strVal val="#ppt_x"/>
                                          </p:val>
                                        </p:tav>
                                        <p:tav tm="100000">
                                          <p:val>
                                            <p:strVal val="#ppt_x"/>
                                          </p:val>
                                        </p:tav>
                                      </p:tavLst>
                                    </p:anim>
                                    <p:anim calcmode="lin" valueType="num">
                                      <p:cBhvr additive="base">
                                        <p:cTn id="16" dur="500" fill="hold"/>
                                        <p:tgtEl>
                                          <p:spTgt spid="450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064"/>
                                        </p:tgtEl>
                                        <p:attrNameLst>
                                          <p:attrName>style.visibility</p:attrName>
                                        </p:attrNameLst>
                                      </p:cBhvr>
                                      <p:to>
                                        <p:strVal val="visible"/>
                                      </p:to>
                                    </p:set>
                                    <p:anim calcmode="lin" valueType="num">
                                      <p:cBhvr additive="base">
                                        <p:cTn id="19" dur="500" fill="hold"/>
                                        <p:tgtEl>
                                          <p:spTgt spid="45064"/>
                                        </p:tgtEl>
                                        <p:attrNameLst>
                                          <p:attrName>ppt_x</p:attrName>
                                        </p:attrNameLst>
                                      </p:cBhvr>
                                      <p:tavLst>
                                        <p:tav tm="0">
                                          <p:val>
                                            <p:strVal val="#ppt_x"/>
                                          </p:val>
                                        </p:tav>
                                        <p:tav tm="100000">
                                          <p:val>
                                            <p:strVal val="#ppt_x"/>
                                          </p:val>
                                        </p:tav>
                                      </p:tavLst>
                                    </p:anim>
                                    <p:anim calcmode="lin" valueType="num">
                                      <p:cBhvr additive="base">
                                        <p:cTn id="20" dur="500" fill="hold"/>
                                        <p:tgtEl>
                                          <p:spTgt spid="4506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5065"/>
                                        </p:tgtEl>
                                        <p:attrNameLst>
                                          <p:attrName>style.visibility</p:attrName>
                                        </p:attrNameLst>
                                      </p:cBhvr>
                                      <p:to>
                                        <p:strVal val="visible"/>
                                      </p:to>
                                    </p:set>
                                    <p:anim calcmode="lin" valueType="num">
                                      <p:cBhvr additive="base">
                                        <p:cTn id="23" dur="500" fill="hold"/>
                                        <p:tgtEl>
                                          <p:spTgt spid="45065"/>
                                        </p:tgtEl>
                                        <p:attrNameLst>
                                          <p:attrName>ppt_x</p:attrName>
                                        </p:attrNameLst>
                                      </p:cBhvr>
                                      <p:tavLst>
                                        <p:tav tm="0">
                                          <p:val>
                                            <p:strVal val="#ppt_x"/>
                                          </p:val>
                                        </p:tav>
                                        <p:tav tm="100000">
                                          <p:val>
                                            <p:strVal val="#ppt_x"/>
                                          </p:val>
                                        </p:tav>
                                      </p:tavLst>
                                    </p:anim>
                                    <p:anim calcmode="lin" valueType="num">
                                      <p:cBhvr additive="base">
                                        <p:cTn id="24" dur="500" fill="hold"/>
                                        <p:tgtEl>
                                          <p:spTgt spid="4506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45069"/>
                                        </p:tgtEl>
                                        <p:attrNameLst>
                                          <p:attrName>style.visibility</p:attrName>
                                        </p:attrNameLst>
                                      </p:cBhvr>
                                      <p:to>
                                        <p:strVal val="visible"/>
                                      </p:to>
                                    </p:set>
                                    <p:anim calcmode="lin" valueType="num">
                                      <p:cBhvr additive="base">
                                        <p:cTn id="29" dur="500" fill="hold"/>
                                        <p:tgtEl>
                                          <p:spTgt spid="45069"/>
                                        </p:tgtEl>
                                        <p:attrNameLst>
                                          <p:attrName>ppt_x</p:attrName>
                                        </p:attrNameLst>
                                      </p:cBhvr>
                                      <p:tavLst>
                                        <p:tav tm="0">
                                          <p:val>
                                            <p:strVal val="0-#ppt_w/2"/>
                                          </p:val>
                                        </p:tav>
                                        <p:tav tm="100000">
                                          <p:val>
                                            <p:strVal val="#ppt_x"/>
                                          </p:val>
                                        </p:tav>
                                      </p:tavLst>
                                    </p:anim>
                                    <p:anim calcmode="lin" valueType="num">
                                      <p:cBhvr additive="base">
                                        <p:cTn id="30" dur="500" fill="hold"/>
                                        <p:tgtEl>
                                          <p:spTgt spid="45069"/>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45070"/>
                                        </p:tgtEl>
                                        <p:attrNameLst>
                                          <p:attrName>style.visibility</p:attrName>
                                        </p:attrNameLst>
                                      </p:cBhvr>
                                      <p:to>
                                        <p:strVal val="visible"/>
                                      </p:to>
                                    </p:set>
                                    <p:anim calcmode="lin" valueType="num">
                                      <p:cBhvr additive="base">
                                        <p:cTn id="33" dur="500" fill="hold"/>
                                        <p:tgtEl>
                                          <p:spTgt spid="45070"/>
                                        </p:tgtEl>
                                        <p:attrNameLst>
                                          <p:attrName>ppt_x</p:attrName>
                                        </p:attrNameLst>
                                      </p:cBhvr>
                                      <p:tavLst>
                                        <p:tav tm="0">
                                          <p:val>
                                            <p:strVal val="0-#ppt_w/2"/>
                                          </p:val>
                                        </p:tav>
                                        <p:tav tm="100000">
                                          <p:val>
                                            <p:strVal val="#ppt_x"/>
                                          </p:val>
                                        </p:tav>
                                      </p:tavLst>
                                    </p:anim>
                                    <p:anim calcmode="lin" valueType="num">
                                      <p:cBhvr additive="base">
                                        <p:cTn id="34" dur="500" fill="hold"/>
                                        <p:tgtEl>
                                          <p:spTgt spid="45070"/>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45071"/>
                                        </p:tgtEl>
                                        <p:attrNameLst>
                                          <p:attrName>style.visibility</p:attrName>
                                        </p:attrNameLst>
                                      </p:cBhvr>
                                      <p:to>
                                        <p:strVal val="visible"/>
                                      </p:to>
                                    </p:set>
                                    <p:anim calcmode="lin" valueType="num">
                                      <p:cBhvr additive="base">
                                        <p:cTn id="37" dur="500" fill="hold"/>
                                        <p:tgtEl>
                                          <p:spTgt spid="45071"/>
                                        </p:tgtEl>
                                        <p:attrNameLst>
                                          <p:attrName>ppt_x</p:attrName>
                                        </p:attrNameLst>
                                      </p:cBhvr>
                                      <p:tavLst>
                                        <p:tav tm="0">
                                          <p:val>
                                            <p:strVal val="0-#ppt_w/2"/>
                                          </p:val>
                                        </p:tav>
                                        <p:tav tm="100000">
                                          <p:val>
                                            <p:strVal val="#ppt_x"/>
                                          </p:val>
                                        </p:tav>
                                      </p:tavLst>
                                    </p:anim>
                                    <p:anim calcmode="lin" valueType="num">
                                      <p:cBhvr additive="base">
                                        <p:cTn id="38" dur="500" fill="hold"/>
                                        <p:tgtEl>
                                          <p:spTgt spid="450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1" grpId="0" animBg="1"/>
      <p:bldP spid="45062" grpId="0"/>
      <p:bldP spid="45063" grpId="0"/>
      <p:bldP spid="45064" grpId="0"/>
      <p:bldP spid="45065" grpId="0"/>
      <p:bldP spid="45069" grpId="0" animBg="1"/>
      <p:bldP spid="45070" grpId="0" animBg="1"/>
      <p:bldP spid="4507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Text Box 5"/>
          <p:cNvSpPr txBox="1">
            <a:spLocks noChangeArrowheads="1"/>
          </p:cNvSpPr>
          <p:nvPr/>
        </p:nvSpPr>
        <p:spPr bwMode="auto">
          <a:xfrm>
            <a:off x="228600" y="1676400"/>
            <a:ext cx="8382000" cy="528638"/>
          </a:xfrm>
          <a:prstGeom prst="rect">
            <a:avLst/>
          </a:prstGeom>
          <a:noFill/>
          <a:ln w="9525">
            <a:solidFill>
              <a:schemeClr val="bg1"/>
            </a:solidFill>
            <a:miter lim="800000"/>
            <a:headEnd/>
            <a:tailEnd/>
          </a:ln>
          <a:effectLst/>
        </p:spPr>
        <p:txBody>
          <a:bodyPr>
            <a:spAutoFit/>
          </a:bodyPr>
          <a:lstStyle/>
          <a:p>
            <a:pPr algn="ctr">
              <a:spcBef>
                <a:spcPct val="50000"/>
              </a:spcBef>
            </a:pPr>
            <a:r>
              <a:rPr lang="en-US" sz="2800" b="1" u="sng">
                <a:solidFill>
                  <a:srgbClr val="0000CC"/>
                </a:solidFill>
              </a:rPr>
              <a:t>Bài 1</a:t>
            </a:r>
            <a:r>
              <a:rPr lang="en-US" sz="2800">
                <a:solidFill>
                  <a:srgbClr val="0000CC"/>
                </a:solidFill>
              </a:rPr>
              <a:t>: </a:t>
            </a:r>
            <a:r>
              <a:rPr lang="en-US" sz="2800" b="1"/>
              <a:t>Tìm các câu kể: Ai làm gì? trong đoạn văn sau:</a:t>
            </a:r>
          </a:p>
        </p:txBody>
      </p:sp>
      <p:sp>
        <p:nvSpPr>
          <p:cNvPr id="26631" name="Text Box 7"/>
          <p:cNvSpPr txBox="1">
            <a:spLocks noChangeArrowheads="1"/>
          </p:cNvSpPr>
          <p:nvPr/>
        </p:nvSpPr>
        <p:spPr bwMode="auto">
          <a:xfrm>
            <a:off x="381000" y="2290763"/>
            <a:ext cx="8382000" cy="955675"/>
          </a:xfrm>
          <a:prstGeom prst="rect">
            <a:avLst/>
          </a:prstGeom>
          <a:noFill/>
          <a:ln w="9525">
            <a:solidFill>
              <a:schemeClr val="bg1"/>
            </a:solidFill>
            <a:miter lim="800000"/>
            <a:headEnd/>
            <a:tailEnd/>
          </a:ln>
          <a:effectLst/>
        </p:spPr>
        <p:txBody>
          <a:bodyPr>
            <a:spAutoFit/>
          </a:bodyPr>
          <a:lstStyle/>
          <a:p>
            <a:pPr>
              <a:spcBef>
                <a:spcPct val="50000"/>
              </a:spcBef>
            </a:pPr>
            <a:r>
              <a:rPr lang="en-US" sz="2800" b="1" u="sng">
                <a:solidFill>
                  <a:srgbClr val="0000CC"/>
                </a:solidFill>
              </a:rPr>
              <a:t>Bài 2</a:t>
            </a:r>
            <a:r>
              <a:rPr lang="en-US" sz="2800">
                <a:solidFill>
                  <a:srgbClr val="0000CC"/>
                </a:solidFill>
              </a:rPr>
              <a:t>: </a:t>
            </a:r>
            <a:r>
              <a:rPr lang="en-US" sz="2800" b="1"/>
              <a:t>Xác định bộ phận chủ ngữ và vị ngữ trong các câu vừa tìm được.</a:t>
            </a:r>
          </a:p>
        </p:txBody>
      </p:sp>
      <p:sp>
        <p:nvSpPr>
          <p:cNvPr id="26632" name="Line 8"/>
          <p:cNvSpPr>
            <a:spLocks noChangeShapeType="1"/>
          </p:cNvSpPr>
          <p:nvPr/>
        </p:nvSpPr>
        <p:spPr bwMode="auto">
          <a:xfrm>
            <a:off x="6019800" y="2743200"/>
            <a:ext cx="1066800" cy="0"/>
          </a:xfrm>
          <a:prstGeom prst="line">
            <a:avLst/>
          </a:prstGeom>
          <a:noFill/>
          <a:ln w="25400">
            <a:solidFill>
              <a:srgbClr val="FF0000"/>
            </a:solidFill>
            <a:round/>
            <a:headEnd/>
            <a:tailEnd/>
          </a:ln>
          <a:effectLst/>
        </p:spPr>
        <p:txBody>
          <a:bodyPr/>
          <a:lstStyle/>
          <a:p>
            <a:endParaRPr lang="en-US"/>
          </a:p>
        </p:txBody>
      </p:sp>
      <p:sp>
        <p:nvSpPr>
          <p:cNvPr id="26633" name="Line 9"/>
          <p:cNvSpPr>
            <a:spLocks noChangeShapeType="1"/>
          </p:cNvSpPr>
          <p:nvPr/>
        </p:nvSpPr>
        <p:spPr bwMode="auto">
          <a:xfrm>
            <a:off x="4343400" y="2743200"/>
            <a:ext cx="1066800" cy="0"/>
          </a:xfrm>
          <a:prstGeom prst="line">
            <a:avLst/>
          </a:prstGeom>
          <a:noFill/>
          <a:ln w="25400">
            <a:solidFill>
              <a:srgbClr val="FF0000"/>
            </a:solidFill>
            <a:round/>
            <a:headEnd/>
            <a:tailEnd/>
          </a:ln>
          <a:effectLst/>
        </p:spPr>
        <p:txBody>
          <a:bodyPr/>
          <a:lstStyle/>
          <a:p>
            <a:endParaRPr lang="en-US"/>
          </a:p>
        </p:txBody>
      </p:sp>
      <p:sp>
        <p:nvSpPr>
          <p:cNvPr id="26634" name="Line 10"/>
          <p:cNvSpPr>
            <a:spLocks noChangeShapeType="1"/>
          </p:cNvSpPr>
          <p:nvPr/>
        </p:nvSpPr>
        <p:spPr bwMode="auto">
          <a:xfrm>
            <a:off x="1600200" y="2743200"/>
            <a:ext cx="1066800" cy="0"/>
          </a:xfrm>
          <a:prstGeom prst="line">
            <a:avLst/>
          </a:prstGeom>
          <a:noFill/>
          <a:ln w="25400">
            <a:solidFill>
              <a:srgbClr val="FF0000"/>
            </a:solidFill>
            <a:round/>
            <a:headEnd/>
            <a:tailEnd/>
          </a:ln>
          <a:effectLst/>
        </p:spPr>
        <p:txBody>
          <a:bodyPr/>
          <a:lstStyle/>
          <a:p>
            <a:endParaRPr lang="en-US"/>
          </a:p>
        </p:txBody>
      </p:sp>
      <p:sp>
        <p:nvSpPr>
          <p:cNvPr id="26635" name="Rectangle 11"/>
          <p:cNvSpPr>
            <a:spLocks noChangeArrowheads="1"/>
          </p:cNvSpPr>
          <p:nvPr/>
        </p:nvSpPr>
        <p:spPr bwMode="auto">
          <a:xfrm>
            <a:off x="382588" y="3149600"/>
            <a:ext cx="8672512" cy="519113"/>
          </a:xfrm>
          <a:prstGeom prst="rect">
            <a:avLst/>
          </a:prstGeom>
          <a:noFill/>
          <a:ln w="9525">
            <a:noFill/>
            <a:miter lim="800000"/>
            <a:headEnd/>
            <a:tailEnd/>
          </a:ln>
          <a:effectLst/>
        </p:spPr>
        <p:txBody>
          <a:bodyPr wrap="none">
            <a:spAutoFit/>
          </a:bodyPr>
          <a:lstStyle/>
          <a:p>
            <a:pPr>
              <a:spcBef>
                <a:spcPct val="50000"/>
              </a:spcBef>
            </a:pPr>
            <a:r>
              <a:rPr lang="en-US" sz="2800" b="1">
                <a:solidFill>
                  <a:srgbClr val="0000CC"/>
                </a:solidFill>
              </a:rPr>
              <a:t>- Tàu chúng tôi   buông neo trong vùng biển Trường Sa.</a:t>
            </a:r>
          </a:p>
        </p:txBody>
      </p:sp>
      <p:sp>
        <p:nvSpPr>
          <p:cNvPr id="26636" name="Line 12"/>
          <p:cNvSpPr>
            <a:spLocks noChangeShapeType="1"/>
          </p:cNvSpPr>
          <p:nvPr/>
        </p:nvSpPr>
        <p:spPr bwMode="auto">
          <a:xfrm>
            <a:off x="3124200" y="3733800"/>
            <a:ext cx="5562600" cy="0"/>
          </a:xfrm>
          <a:prstGeom prst="line">
            <a:avLst/>
          </a:prstGeom>
          <a:noFill/>
          <a:ln w="19050">
            <a:solidFill>
              <a:srgbClr val="FF0000"/>
            </a:solidFill>
            <a:round/>
            <a:headEnd/>
            <a:tailEnd/>
          </a:ln>
          <a:effectLst/>
        </p:spPr>
        <p:txBody>
          <a:bodyPr/>
          <a:lstStyle/>
          <a:p>
            <a:endParaRPr lang="en-US"/>
          </a:p>
        </p:txBody>
      </p:sp>
      <p:sp>
        <p:nvSpPr>
          <p:cNvPr id="26637" name="Line 13"/>
          <p:cNvSpPr>
            <a:spLocks noChangeShapeType="1"/>
          </p:cNvSpPr>
          <p:nvPr/>
        </p:nvSpPr>
        <p:spPr bwMode="auto">
          <a:xfrm>
            <a:off x="3124200" y="3657600"/>
            <a:ext cx="5562600" cy="0"/>
          </a:xfrm>
          <a:prstGeom prst="line">
            <a:avLst/>
          </a:prstGeom>
          <a:noFill/>
          <a:ln w="19050">
            <a:solidFill>
              <a:srgbClr val="FF0000"/>
            </a:solidFill>
            <a:round/>
            <a:headEnd/>
            <a:tailEnd/>
          </a:ln>
          <a:effectLst/>
        </p:spPr>
        <p:txBody>
          <a:bodyPr/>
          <a:lstStyle/>
          <a:p>
            <a:endParaRPr lang="en-US"/>
          </a:p>
        </p:txBody>
      </p:sp>
      <p:sp>
        <p:nvSpPr>
          <p:cNvPr id="26638" name="Line 14"/>
          <p:cNvSpPr>
            <a:spLocks noChangeShapeType="1"/>
          </p:cNvSpPr>
          <p:nvPr/>
        </p:nvSpPr>
        <p:spPr bwMode="auto">
          <a:xfrm>
            <a:off x="685800" y="3657600"/>
            <a:ext cx="2057400" cy="0"/>
          </a:xfrm>
          <a:prstGeom prst="line">
            <a:avLst/>
          </a:prstGeom>
          <a:noFill/>
          <a:ln w="28575">
            <a:solidFill>
              <a:srgbClr val="FF0000"/>
            </a:solidFill>
            <a:round/>
            <a:headEnd/>
            <a:tailEnd/>
          </a:ln>
          <a:effectLst/>
        </p:spPr>
        <p:txBody>
          <a:bodyPr/>
          <a:lstStyle/>
          <a:p>
            <a:endParaRPr lang="en-US"/>
          </a:p>
        </p:txBody>
      </p:sp>
      <p:sp>
        <p:nvSpPr>
          <p:cNvPr id="26639" name="Line 15"/>
          <p:cNvSpPr>
            <a:spLocks noChangeShapeType="1"/>
          </p:cNvSpPr>
          <p:nvPr/>
        </p:nvSpPr>
        <p:spPr bwMode="auto">
          <a:xfrm flipH="1">
            <a:off x="2895600" y="3200400"/>
            <a:ext cx="152400" cy="457200"/>
          </a:xfrm>
          <a:prstGeom prst="line">
            <a:avLst/>
          </a:prstGeom>
          <a:noFill/>
          <a:ln w="25400">
            <a:solidFill>
              <a:srgbClr val="FF0000"/>
            </a:solidFill>
            <a:round/>
            <a:headEnd/>
            <a:tailEnd/>
          </a:ln>
          <a:effectLst/>
        </p:spPr>
        <p:txBody>
          <a:bodyPr/>
          <a:lstStyle/>
          <a:p>
            <a:endParaRPr lang="en-US"/>
          </a:p>
        </p:txBody>
      </p:sp>
      <p:sp>
        <p:nvSpPr>
          <p:cNvPr id="26640" name="Line 16"/>
          <p:cNvSpPr>
            <a:spLocks noChangeShapeType="1"/>
          </p:cNvSpPr>
          <p:nvPr/>
        </p:nvSpPr>
        <p:spPr bwMode="auto">
          <a:xfrm flipH="1">
            <a:off x="2844800" y="3200400"/>
            <a:ext cx="152400" cy="457200"/>
          </a:xfrm>
          <a:prstGeom prst="line">
            <a:avLst/>
          </a:prstGeom>
          <a:noFill/>
          <a:ln w="25400">
            <a:solidFill>
              <a:srgbClr val="FF0000"/>
            </a:solidFill>
            <a:round/>
            <a:headEnd/>
            <a:tailEnd/>
          </a:ln>
          <a:effectLst/>
        </p:spPr>
        <p:txBody>
          <a:bodyPr/>
          <a:lstStyle/>
          <a:p>
            <a:endParaRPr lang="en-US"/>
          </a:p>
        </p:txBody>
      </p:sp>
      <p:sp>
        <p:nvSpPr>
          <p:cNvPr id="26644" name="Text Box 20"/>
          <p:cNvSpPr txBox="1">
            <a:spLocks noChangeArrowheads="1"/>
          </p:cNvSpPr>
          <p:nvPr/>
        </p:nvSpPr>
        <p:spPr bwMode="auto">
          <a:xfrm>
            <a:off x="1219200" y="3581400"/>
            <a:ext cx="838200" cy="519113"/>
          </a:xfrm>
          <a:prstGeom prst="rect">
            <a:avLst/>
          </a:prstGeom>
          <a:noFill/>
          <a:ln w="9525">
            <a:noFill/>
            <a:miter lim="800000"/>
            <a:headEnd/>
            <a:tailEnd/>
          </a:ln>
          <a:effectLst/>
        </p:spPr>
        <p:txBody>
          <a:bodyPr>
            <a:spAutoFit/>
          </a:bodyPr>
          <a:lstStyle/>
          <a:p>
            <a:pPr>
              <a:spcBef>
                <a:spcPct val="50000"/>
              </a:spcBef>
            </a:pPr>
            <a:r>
              <a:rPr lang="en-US" sz="2800" b="1">
                <a:solidFill>
                  <a:srgbClr val="FF00FF"/>
                </a:solidFill>
                <a:latin typeface="Arial" charset="0"/>
              </a:rPr>
              <a:t>CN</a:t>
            </a:r>
          </a:p>
        </p:txBody>
      </p:sp>
      <p:sp>
        <p:nvSpPr>
          <p:cNvPr id="26645" name="Text Box 21"/>
          <p:cNvSpPr txBox="1">
            <a:spLocks noChangeArrowheads="1"/>
          </p:cNvSpPr>
          <p:nvPr/>
        </p:nvSpPr>
        <p:spPr bwMode="auto">
          <a:xfrm>
            <a:off x="5334000" y="3657600"/>
            <a:ext cx="685800" cy="519113"/>
          </a:xfrm>
          <a:prstGeom prst="rect">
            <a:avLst/>
          </a:prstGeom>
          <a:noFill/>
          <a:ln w="9525">
            <a:noFill/>
            <a:miter lim="800000"/>
            <a:headEnd/>
            <a:tailEnd/>
          </a:ln>
          <a:effectLst/>
        </p:spPr>
        <p:txBody>
          <a:bodyPr>
            <a:spAutoFit/>
          </a:bodyPr>
          <a:lstStyle/>
          <a:p>
            <a:pPr>
              <a:spcBef>
                <a:spcPct val="50000"/>
              </a:spcBef>
            </a:pPr>
            <a:r>
              <a:rPr lang="en-US" sz="2800" b="1">
                <a:solidFill>
                  <a:srgbClr val="FF00FF"/>
                </a:solidFill>
                <a:latin typeface="Arial" charset="0"/>
              </a:rPr>
              <a:t>VN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6635"/>
                                        </p:tgtEl>
                                        <p:attrNameLst>
                                          <p:attrName>style.visibility</p:attrName>
                                        </p:attrNameLst>
                                      </p:cBhvr>
                                      <p:to>
                                        <p:strVal val="visible"/>
                                      </p:to>
                                    </p:set>
                                    <p:animEffect transition="in" filter="wipe(down)">
                                      <p:cBhvr>
                                        <p:cTn id="7" dur="500"/>
                                        <p:tgtEl>
                                          <p:spTgt spid="26635"/>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26640"/>
                                        </p:tgtEl>
                                        <p:attrNameLst>
                                          <p:attrName>style.visibility</p:attrName>
                                        </p:attrNameLst>
                                      </p:cBhvr>
                                      <p:to>
                                        <p:strVal val="visible"/>
                                      </p:to>
                                    </p:set>
                                    <p:anim calcmode="lin" valueType="num">
                                      <p:cBhvr>
                                        <p:cTn id="12" dur="1000" fill="hold"/>
                                        <p:tgtEl>
                                          <p:spTgt spid="26640"/>
                                        </p:tgtEl>
                                        <p:attrNameLst>
                                          <p:attrName>ppt_x</p:attrName>
                                        </p:attrNameLst>
                                      </p:cBhvr>
                                      <p:tavLst>
                                        <p:tav tm="0">
                                          <p:val>
                                            <p:strVal val="#ppt_x-.2"/>
                                          </p:val>
                                        </p:tav>
                                        <p:tav tm="100000">
                                          <p:val>
                                            <p:strVal val="#ppt_x"/>
                                          </p:val>
                                        </p:tav>
                                      </p:tavLst>
                                    </p:anim>
                                    <p:anim calcmode="lin" valueType="num">
                                      <p:cBhvr>
                                        <p:cTn id="13" dur="1000" fill="hold"/>
                                        <p:tgtEl>
                                          <p:spTgt spid="26640"/>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6640"/>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26639"/>
                                        </p:tgtEl>
                                        <p:attrNameLst>
                                          <p:attrName>style.visibility</p:attrName>
                                        </p:attrNameLst>
                                      </p:cBhvr>
                                      <p:to>
                                        <p:strVal val="visible"/>
                                      </p:to>
                                    </p:set>
                                    <p:anim calcmode="lin" valueType="num">
                                      <p:cBhvr>
                                        <p:cTn id="17" dur="1000" fill="hold"/>
                                        <p:tgtEl>
                                          <p:spTgt spid="26639"/>
                                        </p:tgtEl>
                                        <p:attrNameLst>
                                          <p:attrName>ppt_x</p:attrName>
                                        </p:attrNameLst>
                                      </p:cBhvr>
                                      <p:tavLst>
                                        <p:tav tm="0">
                                          <p:val>
                                            <p:strVal val="#ppt_x-.2"/>
                                          </p:val>
                                        </p:tav>
                                        <p:tav tm="100000">
                                          <p:val>
                                            <p:strVal val="#ppt_x"/>
                                          </p:val>
                                        </p:tav>
                                      </p:tavLst>
                                    </p:anim>
                                    <p:anim calcmode="lin" valueType="num">
                                      <p:cBhvr>
                                        <p:cTn id="18" dur="1000" fill="hold"/>
                                        <p:tgtEl>
                                          <p:spTgt spid="26639"/>
                                        </p:tgtEl>
                                        <p:attrNameLst>
                                          <p:attrName>ppt_y</p:attrName>
                                        </p:attrNameLst>
                                      </p:cBhvr>
                                      <p:tavLst>
                                        <p:tav tm="0">
                                          <p:val>
                                            <p:strVal val="#ppt_y"/>
                                          </p:val>
                                        </p:tav>
                                        <p:tav tm="100000">
                                          <p:val>
                                            <p:strVal val="#ppt_y"/>
                                          </p:val>
                                        </p:tav>
                                      </p:tavLst>
                                    </p:anim>
                                    <p:animEffect transition="in" filter="wipe(right)" prLst="gradientSize: 0.1">
                                      <p:cBhvr>
                                        <p:cTn id="19" dur="1000"/>
                                        <p:tgtEl>
                                          <p:spTgt spid="26639"/>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26638"/>
                                        </p:tgtEl>
                                        <p:attrNameLst>
                                          <p:attrName>style.visibility</p:attrName>
                                        </p:attrNameLst>
                                      </p:cBhvr>
                                      <p:to>
                                        <p:strVal val="visible"/>
                                      </p:to>
                                    </p:set>
                                    <p:anim calcmode="lin" valueType="num">
                                      <p:cBhvr>
                                        <p:cTn id="22" dur="1000" fill="hold"/>
                                        <p:tgtEl>
                                          <p:spTgt spid="26638"/>
                                        </p:tgtEl>
                                        <p:attrNameLst>
                                          <p:attrName>ppt_x</p:attrName>
                                        </p:attrNameLst>
                                      </p:cBhvr>
                                      <p:tavLst>
                                        <p:tav tm="0">
                                          <p:val>
                                            <p:strVal val="#ppt_x-.2"/>
                                          </p:val>
                                        </p:tav>
                                        <p:tav tm="100000">
                                          <p:val>
                                            <p:strVal val="#ppt_x"/>
                                          </p:val>
                                        </p:tav>
                                      </p:tavLst>
                                    </p:anim>
                                    <p:anim calcmode="lin" valueType="num">
                                      <p:cBhvr>
                                        <p:cTn id="23" dur="1000" fill="hold"/>
                                        <p:tgtEl>
                                          <p:spTgt spid="26638"/>
                                        </p:tgtEl>
                                        <p:attrNameLst>
                                          <p:attrName>ppt_y</p:attrName>
                                        </p:attrNameLst>
                                      </p:cBhvr>
                                      <p:tavLst>
                                        <p:tav tm="0">
                                          <p:val>
                                            <p:strVal val="#ppt_y"/>
                                          </p:val>
                                        </p:tav>
                                        <p:tav tm="100000">
                                          <p:val>
                                            <p:strVal val="#ppt_y"/>
                                          </p:val>
                                        </p:tav>
                                      </p:tavLst>
                                    </p:anim>
                                    <p:animEffect transition="in" filter="wipe(right)" prLst="gradientSize: 0.1">
                                      <p:cBhvr>
                                        <p:cTn id="24" dur="1000"/>
                                        <p:tgtEl>
                                          <p:spTgt spid="26638"/>
                                        </p:tgtEl>
                                      </p:cBhvr>
                                    </p:animEffect>
                                  </p:childTnLst>
                                </p:cTn>
                              </p:par>
                              <p:par>
                                <p:cTn id="25" presetID="29" presetClass="entr" presetSubtype="0" fill="hold" grpId="0" nodeType="withEffect">
                                  <p:stCondLst>
                                    <p:cond delay="0"/>
                                  </p:stCondLst>
                                  <p:childTnLst>
                                    <p:set>
                                      <p:cBhvr>
                                        <p:cTn id="26" dur="1" fill="hold">
                                          <p:stCondLst>
                                            <p:cond delay="0"/>
                                          </p:stCondLst>
                                        </p:cTn>
                                        <p:tgtEl>
                                          <p:spTgt spid="26644"/>
                                        </p:tgtEl>
                                        <p:attrNameLst>
                                          <p:attrName>style.visibility</p:attrName>
                                        </p:attrNameLst>
                                      </p:cBhvr>
                                      <p:to>
                                        <p:strVal val="visible"/>
                                      </p:to>
                                    </p:set>
                                    <p:anim calcmode="lin" valueType="num">
                                      <p:cBhvr>
                                        <p:cTn id="27" dur="1000" fill="hold"/>
                                        <p:tgtEl>
                                          <p:spTgt spid="26644"/>
                                        </p:tgtEl>
                                        <p:attrNameLst>
                                          <p:attrName>ppt_x</p:attrName>
                                        </p:attrNameLst>
                                      </p:cBhvr>
                                      <p:tavLst>
                                        <p:tav tm="0">
                                          <p:val>
                                            <p:strVal val="#ppt_x-.2"/>
                                          </p:val>
                                        </p:tav>
                                        <p:tav tm="100000">
                                          <p:val>
                                            <p:strVal val="#ppt_x"/>
                                          </p:val>
                                        </p:tav>
                                      </p:tavLst>
                                    </p:anim>
                                    <p:anim calcmode="lin" valueType="num">
                                      <p:cBhvr>
                                        <p:cTn id="28" dur="1000" fill="hold"/>
                                        <p:tgtEl>
                                          <p:spTgt spid="26644"/>
                                        </p:tgtEl>
                                        <p:attrNameLst>
                                          <p:attrName>ppt_y</p:attrName>
                                        </p:attrNameLst>
                                      </p:cBhvr>
                                      <p:tavLst>
                                        <p:tav tm="0">
                                          <p:val>
                                            <p:strVal val="#ppt_y"/>
                                          </p:val>
                                        </p:tav>
                                        <p:tav tm="100000">
                                          <p:val>
                                            <p:strVal val="#ppt_y"/>
                                          </p:val>
                                        </p:tav>
                                      </p:tavLst>
                                    </p:anim>
                                    <p:animEffect transition="in" filter="wipe(right)" prLst="gradientSize: 0.1">
                                      <p:cBhvr>
                                        <p:cTn id="29" dur="1000"/>
                                        <p:tgtEl>
                                          <p:spTgt spid="26644"/>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4" fill="hold" grpId="0" nodeType="clickEffect">
                                  <p:stCondLst>
                                    <p:cond delay="0"/>
                                  </p:stCondLst>
                                  <p:childTnLst>
                                    <p:set>
                                      <p:cBhvr>
                                        <p:cTn id="33" dur="1" fill="hold">
                                          <p:stCondLst>
                                            <p:cond delay="0"/>
                                          </p:stCondLst>
                                        </p:cTn>
                                        <p:tgtEl>
                                          <p:spTgt spid="26637"/>
                                        </p:tgtEl>
                                        <p:attrNameLst>
                                          <p:attrName>style.visibility</p:attrName>
                                        </p:attrNameLst>
                                      </p:cBhvr>
                                      <p:to>
                                        <p:strVal val="visible"/>
                                      </p:to>
                                    </p:set>
                                    <p:animEffect transition="in" filter="slide(fromBottom)">
                                      <p:cBhvr>
                                        <p:cTn id="34" dur="500"/>
                                        <p:tgtEl>
                                          <p:spTgt spid="26637"/>
                                        </p:tgtEl>
                                      </p:cBhvr>
                                    </p:animEffect>
                                  </p:childTnLst>
                                </p:cTn>
                              </p:par>
                              <p:par>
                                <p:cTn id="35" presetID="12" presetClass="entr" presetSubtype="4" fill="hold" grpId="0" nodeType="withEffect">
                                  <p:stCondLst>
                                    <p:cond delay="0"/>
                                  </p:stCondLst>
                                  <p:childTnLst>
                                    <p:set>
                                      <p:cBhvr>
                                        <p:cTn id="36" dur="1" fill="hold">
                                          <p:stCondLst>
                                            <p:cond delay="0"/>
                                          </p:stCondLst>
                                        </p:cTn>
                                        <p:tgtEl>
                                          <p:spTgt spid="26636"/>
                                        </p:tgtEl>
                                        <p:attrNameLst>
                                          <p:attrName>style.visibility</p:attrName>
                                        </p:attrNameLst>
                                      </p:cBhvr>
                                      <p:to>
                                        <p:strVal val="visible"/>
                                      </p:to>
                                    </p:set>
                                    <p:animEffect transition="in" filter="slide(fromBottom)">
                                      <p:cBhvr>
                                        <p:cTn id="37" dur="500"/>
                                        <p:tgtEl>
                                          <p:spTgt spid="26636"/>
                                        </p:tgtEl>
                                      </p:cBhvr>
                                    </p:animEffect>
                                  </p:childTnLst>
                                </p:cTn>
                              </p:par>
                              <p:par>
                                <p:cTn id="38" presetID="12" presetClass="entr" presetSubtype="4" fill="hold" grpId="0" nodeType="withEffect">
                                  <p:stCondLst>
                                    <p:cond delay="0"/>
                                  </p:stCondLst>
                                  <p:childTnLst>
                                    <p:set>
                                      <p:cBhvr>
                                        <p:cTn id="39" dur="1" fill="hold">
                                          <p:stCondLst>
                                            <p:cond delay="0"/>
                                          </p:stCondLst>
                                        </p:cTn>
                                        <p:tgtEl>
                                          <p:spTgt spid="26645"/>
                                        </p:tgtEl>
                                        <p:attrNameLst>
                                          <p:attrName>style.visibility</p:attrName>
                                        </p:attrNameLst>
                                      </p:cBhvr>
                                      <p:to>
                                        <p:strVal val="visible"/>
                                      </p:to>
                                    </p:set>
                                    <p:animEffect transition="in" filter="slide(fromBottom)">
                                      <p:cBhvr>
                                        <p:cTn id="40" dur="500"/>
                                        <p:tgtEl>
                                          <p:spTgt spid="266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5" grpId="0"/>
      <p:bldP spid="26636" grpId="0" animBg="1"/>
      <p:bldP spid="26637" grpId="0" animBg="1"/>
      <p:bldP spid="26638" grpId="0" animBg="1"/>
      <p:bldP spid="26639" grpId="0" animBg="1"/>
      <p:bldP spid="26640" grpId="0" animBg="1"/>
      <p:bldP spid="26644" grpId="0"/>
      <p:bldP spid="2664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0" name="Text Box 8"/>
          <p:cNvSpPr txBox="1">
            <a:spLocks noChangeArrowheads="1"/>
          </p:cNvSpPr>
          <p:nvPr/>
        </p:nvSpPr>
        <p:spPr bwMode="auto">
          <a:xfrm>
            <a:off x="381000" y="1676400"/>
            <a:ext cx="8382000" cy="1076325"/>
          </a:xfrm>
          <a:prstGeom prst="rect">
            <a:avLst/>
          </a:prstGeom>
          <a:noFill/>
          <a:ln w="9525">
            <a:solidFill>
              <a:schemeClr val="bg1"/>
            </a:solidFill>
            <a:miter lim="800000"/>
            <a:headEnd/>
            <a:tailEnd/>
          </a:ln>
          <a:effectLst/>
        </p:spPr>
        <p:txBody>
          <a:bodyPr>
            <a:spAutoFit/>
          </a:bodyPr>
          <a:lstStyle/>
          <a:p>
            <a:pPr>
              <a:spcBef>
                <a:spcPct val="50000"/>
              </a:spcBef>
            </a:pPr>
            <a:r>
              <a:rPr lang="en-US" sz="2800" b="1" u="sng">
                <a:solidFill>
                  <a:srgbClr val="0000CC"/>
                </a:solidFill>
              </a:rPr>
              <a:t>Bài 2</a:t>
            </a:r>
            <a:r>
              <a:rPr lang="en-US" sz="2800">
                <a:solidFill>
                  <a:srgbClr val="0000CC"/>
                </a:solidFill>
              </a:rPr>
              <a:t>: </a:t>
            </a:r>
            <a:r>
              <a:rPr lang="en-US" sz="3200" b="1"/>
              <a:t>Xác định bộ phận chủ ngữ và vị ngữ trong các câu vừa tìm được.</a:t>
            </a:r>
          </a:p>
        </p:txBody>
      </p:sp>
      <p:sp>
        <p:nvSpPr>
          <p:cNvPr id="28681" name="Rectangle 9"/>
          <p:cNvSpPr>
            <a:spLocks noChangeArrowheads="1"/>
          </p:cNvSpPr>
          <p:nvPr/>
        </p:nvSpPr>
        <p:spPr bwMode="auto">
          <a:xfrm>
            <a:off x="382588" y="2667000"/>
            <a:ext cx="8672512" cy="519113"/>
          </a:xfrm>
          <a:prstGeom prst="rect">
            <a:avLst/>
          </a:prstGeom>
          <a:noFill/>
          <a:ln w="9525">
            <a:noFill/>
            <a:miter lim="800000"/>
            <a:headEnd/>
            <a:tailEnd/>
          </a:ln>
          <a:effectLst/>
        </p:spPr>
        <p:txBody>
          <a:bodyPr wrap="none">
            <a:spAutoFit/>
          </a:bodyPr>
          <a:lstStyle/>
          <a:p>
            <a:pPr>
              <a:spcBef>
                <a:spcPct val="50000"/>
              </a:spcBef>
            </a:pPr>
            <a:r>
              <a:rPr lang="en-US" sz="2800" b="1">
                <a:solidFill>
                  <a:srgbClr val="0000CC"/>
                </a:solidFill>
              </a:rPr>
              <a:t>- Tàu chúng tôi   buông neo trong vùng biển Trường Sa.</a:t>
            </a:r>
          </a:p>
        </p:txBody>
      </p:sp>
      <p:sp>
        <p:nvSpPr>
          <p:cNvPr id="28682" name="Rectangle 10"/>
          <p:cNvSpPr>
            <a:spLocks noChangeArrowheads="1"/>
          </p:cNvSpPr>
          <p:nvPr/>
        </p:nvSpPr>
        <p:spPr bwMode="auto">
          <a:xfrm>
            <a:off x="428625" y="3471863"/>
            <a:ext cx="4687888" cy="579437"/>
          </a:xfrm>
          <a:prstGeom prst="rect">
            <a:avLst/>
          </a:prstGeom>
          <a:noFill/>
          <a:ln w="9525">
            <a:noFill/>
            <a:miter lim="800000"/>
            <a:headEnd/>
            <a:tailEnd/>
          </a:ln>
          <a:effectLst/>
        </p:spPr>
        <p:txBody>
          <a:bodyPr wrap="none">
            <a:spAutoFit/>
          </a:bodyPr>
          <a:lstStyle/>
          <a:p>
            <a:r>
              <a:rPr lang="en-US" sz="3200" b="1">
                <a:solidFill>
                  <a:srgbClr val="0000CC"/>
                </a:solidFill>
              </a:rPr>
              <a:t>- Một số chiến sĩ   thả câu.</a:t>
            </a:r>
          </a:p>
        </p:txBody>
      </p:sp>
      <p:sp>
        <p:nvSpPr>
          <p:cNvPr id="28683" name="Line 11"/>
          <p:cNvSpPr>
            <a:spLocks noChangeShapeType="1"/>
          </p:cNvSpPr>
          <p:nvPr/>
        </p:nvSpPr>
        <p:spPr bwMode="auto">
          <a:xfrm>
            <a:off x="3124200" y="3251200"/>
            <a:ext cx="5562600" cy="0"/>
          </a:xfrm>
          <a:prstGeom prst="line">
            <a:avLst/>
          </a:prstGeom>
          <a:noFill/>
          <a:ln w="19050">
            <a:solidFill>
              <a:srgbClr val="FF0000"/>
            </a:solidFill>
            <a:round/>
            <a:headEnd/>
            <a:tailEnd/>
          </a:ln>
          <a:effectLst/>
        </p:spPr>
        <p:txBody>
          <a:bodyPr/>
          <a:lstStyle/>
          <a:p>
            <a:endParaRPr lang="en-US"/>
          </a:p>
        </p:txBody>
      </p:sp>
      <p:sp>
        <p:nvSpPr>
          <p:cNvPr id="28684" name="Line 12"/>
          <p:cNvSpPr>
            <a:spLocks noChangeShapeType="1"/>
          </p:cNvSpPr>
          <p:nvPr/>
        </p:nvSpPr>
        <p:spPr bwMode="auto">
          <a:xfrm>
            <a:off x="3124200" y="3200400"/>
            <a:ext cx="5562600" cy="0"/>
          </a:xfrm>
          <a:prstGeom prst="line">
            <a:avLst/>
          </a:prstGeom>
          <a:noFill/>
          <a:ln w="19050">
            <a:solidFill>
              <a:srgbClr val="FF0000"/>
            </a:solidFill>
            <a:round/>
            <a:headEnd/>
            <a:tailEnd/>
          </a:ln>
          <a:effectLst/>
        </p:spPr>
        <p:txBody>
          <a:bodyPr/>
          <a:lstStyle/>
          <a:p>
            <a:endParaRPr lang="en-US"/>
          </a:p>
        </p:txBody>
      </p:sp>
      <p:sp>
        <p:nvSpPr>
          <p:cNvPr id="28685" name="Line 13"/>
          <p:cNvSpPr>
            <a:spLocks noChangeShapeType="1"/>
          </p:cNvSpPr>
          <p:nvPr/>
        </p:nvSpPr>
        <p:spPr bwMode="auto">
          <a:xfrm>
            <a:off x="685800" y="3200400"/>
            <a:ext cx="2057400" cy="0"/>
          </a:xfrm>
          <a:prstGeom prst="line">
            <a:avLst/>
          </a:prstGeom>
          <a:noFill/>
          <a:ln w="28575">
            <a:solidFill>
              <a:srgbClr val="FF0000"/>
            </a:solidFill>
            <a:round/>
            <a:headEnd/>
            <a:tailEnd/>
          </a:ln>
          <a:effectLst/>
        </p:spPr>
        <p:txBody>
          <a:bodyPr/>
          <a:lstStyle/>
          <a:p>
            <a:endParaRPr lang="en-US"/>
          </a:p>
        </p:txBody>
      </p:sp>
      <p:sp>
        <p:nvSpPr>
          <p:cNvPr id="28686" name="Line 14"/>
          <p:cNvSpPr>
            <a:spLocks noChangeShapeType="1"/>
          </p:cNvSpPr>
          <p:nvPr/>
        </p:nvSpPr>
        <p:spPr bwMode="auto">
          <a:xfrm flipH="1">
            <a:off x="2921000" y="2743200"/>
            <a:ext cx="152400" cy="457200"/>
          </a:xfrm>
          <a:prstGeom prst="line">
            <a:avLst/>
          </a:prstGeom>
          <a:noFill/>
          <a:ln w="25400">
            <a:solidFill>
              <a:srgbClr val="FF0000"/>
            </a:solidFill>
            <a:round/>
            <a:headEnd/>
            <a:tailEnd/>
          </a:ln>
          <a:effectLst/>
        </p:spPr>
        <p:txBody>
          <a:bodyPr/>
          <a:lstStyle/>
          <a:p>
            <a:endParaRPr lang="en-US"/>
          </a:p>
        </p:txBody>
      </p:sp>
      <p:sp>
        <p:nvSpPr>
          <p:cNvPr id="28688" name="Line 16"/>
          <p:cNvSpPr>
            <a:spLocks noChangeShapeType="1"/>
          </p:cNvSpPr>
          <p:nvPr/>
        </p:nvSpPr>
        <p:spPr bwMode="auto">
          <a:xfrm flipH="1">
            <a:off x="2870200" y="2743200"/>
            <a:ext cx="152400" cy="457200"/>
          </a:xfrm>
          <a:prstGeom prst="line">
            <a:avLst/>
          </a:prstGeom>
          <a:noFill/>
          <a:ln w="25400">
            <a:solidFill>
              <a:srgbClr val="FF0000"/>
            </a:solidFill>
            <a:round/>
            <a:headEnd/>
            <a:tailEnd/>
          </a:ln>
          <a:effectLst/>
        </p:spPr>
        <p:txBody>
          <a:bodyPr/>
          <a:lstStyle/>
          <a:p>
            <a:endParaRPr lang="en-US"/>
          </a:p>
        </p:txBody>
      </p:sp>
      <p:sp>
        <p:nvSpPr>
          <p:cNvPr id="28689" name="Line 17"/>
          <p:cNvSpPr>
            <a:spLocks noChangeShapeType="1"/>
          </p:cNvSpPr>
          <p:nvPr/>
        </p:nvSpPr>
        <p:spPr bwMode="auto">
          <a:xfrm flipH="1">
            <a:off x="3505200" y="3581400"/>
            <a:ext cx="152400" cy="457200"/>
          </a:xfrm>
          <a:prstGeom prst="line">
            <a:avLst/>
          </a:prstGeom>
          <a:noFill/>
          <a:ln w="25400">
            <a:solidFill>
              <a:srgbClr val="FF0000"/>
            </a:solidFill>
            <a:round/>
            <a:headEnd/>
            <a:tailEnd/>
          </a:ln>
          <a:effectLst/>
        </p:spPr>
        <p:txBody>
          <a:bodyPr/>
          <a:lstStyle/>
          <a:p>
            <a:endParaRPr lang="en-US"/>
          </a:p>
        </p:txBody>
      </p:sp>
      <p:sp>
        <p:nvSpPr>
          <p:cNvPr id="28690" name="Line 18"/>
          <p:cNvSpPr>
            <a:spLocks noChangeShapeType="1"/>
          </p:cNvSpPr>
          <p:nvPr/>
        </p:nvSpPr>
        <p:spPr bwMode="auto">
          <a:xfrm flipH="1">
            <a:off x="3429000" y="3581400"/>
            <a:ext cx="152400" cy="457200"/>
          </a:xfrm>
          <a:prstGeom prst="line">
            <a:avLst/>
          </a:prstGeom>
          <a:noFill/>
          <a:ln w="25400">
            <a:solidFill>
              <a:srgbClr val="FF0000"/>
            </a:solidFill>
            <a:round/>
            <a:headEnd/>
            <a:tailEnd/>
          </a:ln>
          <a:effectLst/>
        </p:spPr>
        <p:txBody>
          <a:bodyPr/>
          <a:lstStyle/>
          <a:p>
            <a:endParaRPr lang="en-US"/>
          </a:p>
        </p:txBody>
      </p:sp>
      <p:sp>
        <p:nvSpPr>
          <p:cNvPr id="28691" name="Text Box 19"/>
          <p:cNvSpPr txBox="1">
            <a:spLocks noChangeArrowheads="1"/>
          </p:cNvSpPr>
          <p:nvPr/>
        </p:nvSpPr>
        <p:spPr bwMode="auto">
          <a:xfrm>
            <a:off x="1371600" y="3200400"/>
            <a:ext cx="685800" cy="457200"/>
          </a:xfrm>
          <a:prstGeom prst="rect">
            <a:avLst/>
          </a:prstGeom>
          <a:noFill/>
          <a:ln w="9525">
            <a:noFill/>
            <a:miter lim="800000"/>
            <a:headEnd/>
            <a:tailEnd/>
          </a:ln>
          <a:effectLst/>
        </p:spPr>
        <p:txBody>
          <a:bodyPr>
            <a:spAutoFit/>
          </a:bodyPr>
          <a:lstStyle/>
          <a:p>
            <a:pPr>
              <a:spcBef>
                <a:spcPct val="50000"/>
              </a:spcBef>
            </a:pPr>
            <a:r>
              <a:rPr lang="en-US">
                <a:solidFill>
                  <a:srgbClr val="FF00FF"/>
                </a:solidFill>
                <a:latin typeface="Arial" charset="0"/>
              </a:rPr>
              <a:t>CN</a:t>
            </a:r>
          </a:p>
        </p:txBody>
      </p:sp>
      <p:sp>
        <p:nvSpPr>
          <p:cNvPr id="28692" name="Text Box 20"/>
          <p:cNvSpPr txBox="1">
            <a:spLocks noChangeArrowheads="1"/>
          </p:cNvSpPr>
          <p:nvPr/>
        </p:nvSpPr>
        <p:spPr bwMode="auto">
          <a:xfrm>
            <a:off x="4953000" y="3200400"/>
            <a:ext cx="685800" cy="457200"/>
          </a:xfrm>
          <a:prstGeom prst="rect">
            <a:avLst/>
          </a:prstGeom>
          <a:noFill/>
          <a:ln w="9525">
            <a:noFill/>
            <a:miter lim="800000"/>
            <a:headEnd/>
            <a:tailEnd/>
          </a:ln>
          <a:effectLst/>
        </p:spPr>
        <p:txBody>
          <a:bodyPr>
            <a:spAutoFit/>
          </a:bodyPr>
          <a:lstStyle/>
          <a:p>
            <a:pPr>
              <a:spcBef>
                <a:spcPct val="50000"/>
              </a:spcBef>
            </a:pPr>
            <a:r>
              <a:rPr lang="en-US">
                <a:solidFill>
                  <a:srgbClr val="FF00FF"/>
                </a:solidFill>
                <a:latin typeface="Arial" charset="0"/>
              </a:rPr>
              <a:t>VN</a:t>
            </a:r>
          </a:p>
        </p:txBody>
      </p:sp>
      <p:sp>
        <p:nvSpPr>
          <p:cNvPr id="28693" name="Text Box 21"/>
          <p:cNvSpPr txBox="1">
            <a:spLocks noChangeArrowheads="1"/>
          </p:cNvSpPr>
          <p:nvPr/>
        </p:nvSpPr>
        <p:spPr bwMode="auto">
          <a:xfrm>
            <a:off x="1295400" y="4038600"/>
            <a:ext cx="685800" cy="457200"/>
          </a:xfrm>
          <a:prstGeom prst="rect">
            <a:avLst/>
          </a:prstGeom>
          <a:noFill/>
          <a:ln w="9525">
            <a:noFill/>
            <a:miter lim="800000"/>
            <a:headEnd/>
            <a:tailEnd/>
          </a:ln>
          <a:effectLst/>
        </p:spPr>
        <p:txBody>
          <a:bodyPr>
            <a:spAutoFit/>
          </a:bodyPr>
          <a:lstStyle/>
          <a:p>
            <a:pPr>
              <a:spcBef>
                <a:spcPct val="50000"/>
              </a:spcBef>
            </a:pPr>
            <a:r>
              <a:rPr lang="en-US" b="1">
                <a:solidFill>
                  <a:srgbClr val="FF00FF"/>
                </a:solidFill>
                <a:latin typeface="Arial" charset="0"/>
              </a:rPr>
              <a:t>CN</a:t>
            </a:r>
          </a:p>
        </p:txBody>
      </p:sp>
      <p:sp>
        <p:nvSpPr>
          <p:cNvPr id="28694" name="Text Box 22"/>
          <p:cNvSpPr txBox="1">
            <a:spLocks noChangeArrowheads="1"/>
          </p:cNvSpPr>
          <p:nvPr/>
        </p:nvSpPr>
        <p:spPr bwMode="auto">
          <a:xfrm>
            <a:off x="4038600" y="4038600"/>
            <a:ext cx="685800" cy="457200"/>
          </a:xfrm>
          <a:prstGeom prst="rect">
            <a:avLst/>
          </a:prstGeom>
          <a:noFill/>
          <a:ln w="9525">
            <a:noFill/>
            <a:miter lim="800000"/>
            <a:headEnd/>
            <a:tailEnd/>
          </a:ln>
          <a:effectLst/>
        </p:spPr>
        <p:txBody>
          <a:bodyPr>
            <a:spAutoFit/>
          </a:bodyPr>
          <a:lstStyle/>
          <a:p>
            <a:pPr>
              <a:spcBef>
                <a:spcPct val="50000"/>
              </a:spcBef>
            </a:pPr>
            <a:r>
              <a:rPr lang="en-US" b="1">
                <a:solidFill>
                  <a:srgbClr val="FF00FF"/>
                </a:solidFill>
                <a:latin typeface="Arial" charset="0"/>
              </a:rPr>
              <a:t>VN</a:t>
            </a:r>
          </a:p>
        </p:txBody>
      </p:sp>
      <p:sp>
        <p:nvSpPr>
          <p:cNvPr id="28695" name="Line 23"/>
          <p:cNvSpPr>
            <a:spLocks noChangeShapeType="1"/>
          </p:cNvSpPr>
          <p:nvPr/>
        </p:nvSpPr>
        <p:spPr bwMode="auto">
          <a:xfrm>
            <a:off x="838200" y="4000500"/>
            <a:ext cx="2438400" cy="0"/>
          </a:xfrm>
          <a:prstGeom prst="line">
            <a:avLst/>
          </a:prstGeom>
          <a:noFill/>
          <a:ln w="28575">
            <a:solidFill>
              <a:srgbClr val="FF0000"/>
            </a:solidFill>
            <a:round/>
            <a:headEnd/>
            <a:tailEnd/>
          </a:ln>
          <a:effectLst/>
        </p:spPr>
        <p:txBody>
          <a:bodyPr/>
          <a:lstStyle/>
          <a:p>
            <a:endParaRPr lang="en-US"/>
          </a:p>
        </p:txBody>
      </p:sp>
      <p:sp>
        <p:nvSpPr>
          <p:cNvPr id="28696" name="Line 24"/>
          <p:cNvSpPr>
            <a:spLocks noChangeShapeType="1"/>
          </p:cNvSpPr>
          <p:nvPr/>
        </p:nvSpPr>
        <p:spPr bwMode="auto">
          <a:xfrm>
            <a:off x="3733800" y="4000500"/>
            <a:ext cx="1219200" cy="0"/>
          </a:xfrm>
          <a:prstGeom prst="line">
            <a:avLst/>
          </a:prstGeom>
          <a:noFill/>
          <a:ln w="19050">
            <a:solidFill>
              <a:srgbClr val="FF0000"/>
            </a:solidFill>
            <a:round/>
            <a:headEnd/>
            <a:tailEnd/>
          </a:ln>
          <a:effectLst/>
        </p:spPr>
        <p:txBody>
          <a:bodyPr/>
          <a:lstStyle/>
          <a:p>
            <a:endParaRPr lang="en-US"/>
          </a:p>
        </p:txBody>
      </p:sp>
      <p:sp>
        <p:nvSpPr>
          <p:cNvPr id="28697" name="Line 25"/>
          <p:cNvSpPr>
            <a:spLocks noChangeShapeType="1"/>
          </p:cNvSpPr>
          <p:nvPr/>
        </p:nvSpPr>
        <p:spPr bwMode="auto">
          <a:xfrm>
            <a:off x="3733800" y="4038600"/>
            <a:ext cx="1219200" cy="0"/>
          </a:xfrm>
          <a:prstGeom prst="line">
            <a:avLst/>
          </a:prstGeom>
          <a:noFill/>
          <a:ln w="19050">
            <a:solidFill>
              <a:srgbClr val="FF0000"/>
            </a:solidFill>
            <a:round/>
            <a:headEnd/>
            <a:tailEnd/>
          </a:ln>
          <a:effectLst/>
        </p:spPr>
        <p:txBody>
          <a:bodyPr/>
          <a:lstStyle/>
          <a:p>
            <a:endParaRPr lang="en-US"/>
          </a:p>
        </p:txBody>
      </p:sp>
      <p:sp>
        <p:nvSpPr>
          <p:cNvPr id="28702" name="Line 30"/>
          <p:cNvSpPr>
            <a:spLocks noChangeShapeType="1"/>
          </p:cNvSpPr>
          <p:nvPr/>
        </p:nvSpPr>
        <p:spPr bwMode="auto">
          <a:xfrm>
            <a:off x="5562600" y="2133600"/>
            <a:ext cx="1066800" cy="0"/>
          </a:xfrm>
          <a:prstGeom prst="line">
            <a:avLst/>
          </a:prstGeom>
          <a:noFill/>
          <a:ln w="25400">
            <a:solidFill>
              <a:srgbClr val="FF0000"/>
            </a:solidFill>
            <a:round/>
            <a:headEnd/>
            <a:tailEnd/>
          </a:ln>
          <a:effectLst/>
        </p:spPr>
        <p:txBody>
          <a:bodyPr/>
          <a:lstStyle/>
          <a:p>
            <a:endParaRPr lang="en-US"/>
          </a:p>
        </p:txBody>
      </p:sp>
      <p:sp>
        <p:nvSpPr>
          <p:cNvPr id="28703" name="Line 31"/>
          <p:cNvSpPr>
            <a:spLocks noChangeShapeType="1"/>
          </p:cNvSpPr>
          <p:nvPr/>
        </p:nvSpPr>
        <p:spPr bwMode="auto">
          <a:xfrm>
            <a:off x="4038600" y="2133600"/>
            <a:ext cx="1066800" cy="0"/>
          </a:xfrm>
          <a:prstGeom prst="line">
            <a:avLst/>
          </a:prstGeom>
          <a:noFill/>
          <a:ln w="25400">
            <a:solidFill>
              <a:srgbClr val="FF0000"/>
            </a:solidFill>
            <a:round/>
            <a:headEnd/>
            <a:tailEnd/>
          </a:ln>
          <a:effectLst/>
        </p:spPr>
        <p:txBody>
          <a:bodyPr/>
          <a:lstStyle/>
          <a:p>
            <a:endParaRPr lang="en-US"/>
          </a:p>
        </p:txBody>
      </p:sp>
      <p:sp>
        <p:nvSpPr>
          <p:cNvPr id="28704" name="Line 32"/>
          <p:cNvSpPr>
            <a:spLocks noChangeShapeType="1"/>
          </p:cNvSpPr>
          <p:nvPr/>
        </p:nvSpPr>
        <p:spPr bwMode="auto">
          <a:xfrm>
            <a:off x="1524000" y="2133600"/>
            <a:ext cx="1066800" cy="0"/>
          </a:xfrm>
          <a:prstGeom prst="line">
            <a:avLst/>
          </a:prstGeom>
          <a:noFill/>
          <a:ln w="25400">
            <a:solidFill>
              <a:srgbClr val="FF0000"/>
            </a:solidFill>
            <a:round/>
            <a:headEnd/>
            <a:tailEn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8682"/>
                                        </p:tgtEl>
                                        <p:attrNameLst>
                                          <p:attrName>style.visibility</p:attrName>
                                        </p:attrNameLst>
                                      </p:cBhvr>
                                      <p:to>
                                        <p:strVal val="visible"/>
                                      </p:to>
                                    </p:set>
                                    <p:animEffect transition="in" filter="wheel(4)">
                                      <p:cBhvr>
                                        <p:cTn id="7" dur="500"/>
                                        <p:tgtEl>
                                          <p:spTgt spid="2868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8690"/>
                                        </p:tgtEl>
                                        <p:attrNameLst>
                                          <p:attrName>style.visibility</p:attrName>
                                        </p:attrNameLst>
                                      </p:cBhvr>
                                      <p:to>
                                        <p:strVal val="visible"/>
                                      </p:to>
                                    </p:set>
                                    <p:animEffect transition="in" filter="wipe(down)">
                                      <p:cBhvr>
                                        <p:cTn id="12" dur="500"/>
                                        <p:tgtEl>
                                          <p:spTgt spid="2869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8689"/>
                                        </p:tgtEl>
                                        <p:attrNameLst>
                                          <p:attrName>style.visibility</p:attrName>
                                        </p:attrNameLst>
                                      </p:cBhvr>
                                      <p:to>
                                        <p:strVal val="visible"/>
                                      </p:to>
                                    </p:set>
                                    <p:animEffect transition="in" filter="wipe(down)">
                                      <p:cBhvr>
                                        <p:cTn id="15" dur="500"/>
                                        <p:tgtEl>
                                          <p:spTgt spid="2868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8695"/>
                                        </p:tgtEl>
                                        <p:attrNameLst>
                                          <p:attrName>style.visibility</p:attrName>
                                        </p:attrNameLst>
                                      </p:cBhvr>
                                      <p:to>
                                        <p:strVal val="visible"/>
                                      </p:to>
                                    </p:set>
                                    <p:animEffect transition="in" filter="wipe(down)">
                                      <p:cBhvr>
                                        <p:cTn id="18" dur="500"/>
                                        <p:tgtEl>
                                          <p:spTgt spid="2869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28693"/>
                                        </p:tgtEl>
                                        <p:attrNameLst>
                                          <p:attrName>style.visibility</p:attrName>
                                        </p:attrNameLst>
                                      </p:cBhvr>
                                      <p:to>
                                        <p:strVal val="visible"/>
                                      </p:to>
                                    </p:set>
                                    <p:animEffect transition="in" filter="wipe(down)">
                                      <p:cBhvr>
                                        <p:cTn id="21" dur="500"/>
                                        <p:tgtEl>
                                          <p:spTgt spid="28693"/>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grpId="0" nodeType="clickEffect">
                                  <p:stCondLst>
                                    <p:cond delay="0"/>
                                  </p:stCondLst>
                                  <p:childTnLst>
                                    <p:set>
                                      <p:cBhvr>
                                        <p:cTn id="25" dur="1" fill="hold">
                                          <p:stCondLst>
                                            <p:cond delay="0"/>
                                          </p:stCondLst>
                                        </p:cTn>
                                        <p:tgtEl>
                                          <p:spTgt spid="28697"/>
                                        </p:tgtEl>
                                        <p:attrNameLst>
                                          <p:attrName>style.visibility</p:attrName>
                                        </p:attrNameLst>
                                      </p:cBhvr>
                                      <p:to>
                                        <p:strVal val="visible"/>
                                      </p:to>
                                    </p:set>
                                    <p:animEffect transition="in" filter="slide(fromBottom)">
                                      <p:cBhvr>
                                        <p:cTn id="26" dur="500"/>
                                        <p:tgtEl>
                                          <p:spTgt spid="28697"/>
                                        </p:tgtEl>
                                      </p:cBhvr>
                                    </p:animEffect>
                                  </p:childTnLst>
                                </p:cTn>
                              </p:par>
                              <p:par>
                                <p:cTn id="27" presetID="12" presetClass="entr" presetSubtype="4" fill="hold" grpId="0" nodeType="withEffect">
                                  <p:stCondLst>
                                    <p:cond delay="0"/>
                                  </p:stCondLst>
                                  <p:childTnLst>
                                    <p:set>
                                      <p:cBhvr>
                                        <p:cTn id="28" dur="1" fill="hold">
                                          <p:stCondLst>
                                            <p:cond delay="0"/>
                                          </p:stCondLst>
                                        </p:cTn>
                                        <p:tgtEl>
                                          <p:spTgt spid="28696"/>
                                        </p:tgtEl>
                                        <p:attrNameLst>
                                          <p:attrName>style.visibility</p:attrName>
                                        </p:attrNameLst>
                                      </p:cBhvr>
                                      <p:to>
                                        <p:strVal val="visible"/>
                                      </p:to>
                                    </p:set>
                                    <p:animEffect transition="in" filter="slide(fromBottom)">
                                      <p:cBhvr>
                                        <p:cTn id="29" dur="500"/>
                                        <p:tgtEl>
                                          <p:spTgt spid="28696"/>
                                        </p:tgtEl>
                                      </p:cBhvr>
                                    </p:animEffect>
                                  </p:childTnLst>
                                </p:cTn>
                              </p:par>
                              <p:par>
                                <p:cTn id="30" presetID="12" presetClass="entr" presetSubtype="4" fill="hold" grpId="0" nodeType="withEffect">
                                  <p:stCondLst>
                                    <p:cond delay="0"/>
                                  </p:stCondLst>
                                  <p:childTnLst>
                                    <p:set>
                                      <p:cBhvr>
                                        <p:cTn id="31" dur="1" fill="hold">
                                          <p:stCondLst>
                                            <p:cond delay="0"/>
                                          </p:stCondLst>
                                        </p:cTn>
                                        <p:tgtEl>
                                          <p:spTgt spid="28694"/>
                                        </p:tgtEl>
                                        <p:attrNameLst>
                                          <p:attrName>style.visibility</p:attrName>
                                        </p:attrNameLst>
                                      </p:cBhvr>
                                      <p:to>
                                        <p:strVal val="visible"/>
                                      </p:to>
                                    </p:set>
                                    <p:animEffect transition="in" filter="slide(fromBottom)">
                                      <p:cBhvr>
                                        <p:cTn id="32" dur="500"/>
                                        <p:tgtEl>
                                          <p:spTgt spid="286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2" grpId="0"/>
      <p:bldP spid="28689" grpId="0" animBg="1"/>
      <p:bldP spid="28690" grpId="0" animBg="1"/>
      <p:bldP spid="28693" grpId="0"/>
      <p:bldP spid="28694" grpId="0"/>
      <p:bldP spid="28695" grpId="0" animBg="1"/>
      <p:bldP spid="28696" grpId="0" animBg="1"/>
      <p:bldP spid="2869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6" name="Text Box 6"/>
          <p:cNvSpPr txBox="1">
            <a:spLocks noChangeArrowheads="1"/>
          </p:cNvSpPr>
          <p:nvPr/>
        </p:nvSpPr>
        <p:spPr bwMode="auto">
          <a:xfrm>
            <a:off x="381000" y="1676400"/>
            <a:ext cx="8610600" cy="1076325"/>
          </a:xfrm>
          <a:prstGeom prst="rect">
            <a:avLst/>
          </a:prstGeom>
          <a:noFill/>
          <a:ln w="9525">
            <a:solidFill>
              <a:schemeClr val="bg1"/>
            </a:solidFill>
            <a:miter lim="800000"/>
            <a:headEnd/>
            <a:tailEnd/>
          </a:ln>
          <a:effectLst/>
        </p:spPr>
        <p:txBody>
          <a:bodyPr>
            <a:spAutoFit/>
          </a:bodyPr>
          <a:lstStyle/>
          <a:p>
            <a:pPr>
              <a:spcBef>
                <a:spcPct val="50000"/>
              </a:spcBef>
            </a:pPr>
            <a:r>
              <a:rPr lang="en-US" sz="2800" b="1" u="sng">
                <a:solidFill>
                  <a:srgbClr val="0000CC"/>
                </a:solidFill>
              </a:rPr>
              <a:t>Bài 2</a:t>
            </a:r>
            <a:r>
              <a:rPr lang="en-US" sz="2800">
                <a:solidFill>
                  <a:srgbClr val="0000CC"/>
                </a:solidFill>
              </a:rPr>
              <a:t>: </a:t>
            </a:r>
            <a:r>
              <a:rPr lang="en-US" sz="3200" b="1"/>
              <a:t>Xác định bộ phận chủ ngữ và vị ngữ trong các câu vừa tìm được.</a:t>
            </a:r>
          </a:p>
        </p:txBody>
      </p:sp>
      <p:sp>
        <p:nvSpPr>
          <p:cNvPr id="30727" name="Rectangle 7"/>
          <p:cNvSpPr>
            <a:spLocks noChangeArrowheads="1"/>
          </p:cNvSpPr>
          <p:nvPr/>
        </p:nvSpPr>
        <p:spPr bwMode="auto">
          <a:xfrm>
            <a:off x="382588" y="2667000"/>
            <a:ext cx="8156575" cy="519113"/>
          </a:xfrm>
          <a:prstGeom prst="rect">
            <a:avLst/>
          </a:prstGeom>
          <a:noFill/>
          <a:ln w="9525">
            <a:noFill/>
            <a:miter lim="800000"/>
            <a:headEnd/>
            <a:tailEnd/>
          </a:ln>
          <a:effectLst/>
        </p:spPr>
        <p:txBody>
          <a:bodyPr wrap="none">
            <a:spAutoFit/>
          </a:bodyPr>
          <a:lstStyle/>
          <a:p>
            <a:pPr>
              <a:spcBef>
                <a:spcPct val="50000"/>
              </a:spcBef>
            </a:pPr>
            <a:r>
              <a:rPr lang="en-US" sz="2800">
                <a:solidFill>
                  <a:srgbClr val="0000CC"/>
                </a:solidFill>
              </a:rPr>
              <a:t>- Tàu chúng tôi   buông neo trong vùng biển Trường Sa.</a:t>
            </a:r>
          </a:p>
        </p:txBody>
      </p:sp>
      <p:sp>
        <p:nvSpPr>
          <p:cNvPr id="30728" name="Rectangle 8"/>
          <p:cNvSpPr>
            <a:spLocks noChangeArrowheads="1"/>
          </p:cNvSpPr>
          <p:nvPr/>
        </p:nvSpPr>
        <p:spPr bwMode="auto">
          <a:xfrm>
            <a:off x="428625" y="3519488"/>
            <a:ext cx="3941763" cy="519112"/>
          </a:xfrm>
          <a:prstGeom prst="rect">
            <a:avLst/>
          </a:prstGeom>
          <a:noFill/>
          <a:ln w="9525">
            <a:noFill/>
            <a:miter lim="800000"/>
            <a:headEnd/>
            <a:tailEnd/>
          </a:ln>
          <a:effectLst/>
        </p:spPr>
        <p:txBody>
          <a:bodyPr wrap="none">
            <a:spAutoFit/>
          </a:bodyPr>
          <a:lstStyle/>
          <a:p>
            <a:r>
              <a:rPr lang="en-US" sz="2800">
                <a:solidFill>
                  <a:srgbClr val="0000CC"/>
                </a:solidFill>
              </a:rPr>
              <a:t>- Một số chiến sĩ   thả câu.</a:t>
            </a:r>
          </a:p>
        </p:txBody>
      </p:sp>
      <p:sp>
        <p:nvSpPr>
          <p:cNvPr id="30729" name="Line 9"/>
          <p:cNvSpPr>
            <a:spLocks noChangeShapeType="1"/>
          </p:cNvSpPr>
          <p:nvPr/>
        </p:nvSpPr>
        <p:spPr bwMode="auto">
          <a:xfrm>
            <a:off x="2895600" y="3276600"/>
            <a:ext cx="5562600" cy="0"/>
          </a:xfrm>
          <a:prstGeom prst="line">
            <a:avLst/>
          </a:prstGeom>
          <a:noFill/>
          <a:ln w="19050">
            <a:solidFill>
              <a:srgbClr val="FF0000"/>
            </a:solidFill>
            <a:round/>
            <a:headEnd/>
            <a:tailEnd/>
          </a:ln>
          <a:effectLst/>
        </p:spPr>
        <p:txBody>
          <a:bodyPr/>
          <a:lstStyle/>
          <a:p>
            <a:endParaRPr lang="en-US"/>
          </a:p>
        </p:txBody>
      </p:sp>
      <p:sp>
        <p:nvSpPr>
          <p:cNvPr id="30730" name="Line 10"/>
          <p:cNvSpPr>
            <a:spLocks noChangeShapeType="1"/>
          </p:cNvSpPr>
          <p:nvPr/>
        </p:nvSpPr>
        <p:spPr bwMode="auto">
          <a:xfrm>
            <a:off x="2895600" y="3200400"/>
            <a:ext cx="5562600" cy="0"/>
          </a:xfrm>
          <a:prstGeom prst="line">
            <a:avLst/>
          </a:prstGeom>
          <a:noFill/>
          <a:ln w="19050">
            <a:solidFill>
              <a:srgbClr val="FF0000"/>
            </a:solidFill>
            <a:round/>
            <a:headEnd/>
            <a:tailEnd/>
          </a:ln>
          <a:effectLst/>
        </p:spPr>
        <p:txBody>
          <a:bodyPr/>
          <a:lstStyle/>
          <a:p>
            <a:endParaRPr lang="en-US"/>
          </a:p>
        </p:txBody>
      </p:sp>
      <p:sp>
        <p:nvSpPr>
          <p:cNvPr id="30731" name="Line 11"/>
          <p:cNvSpPr>
            <a:spLocks noChangeShapeType="1"/>
          </p:cNvSpPr>
          <p:nvPr/>
        </p:nvSpPr>
        <p:spPr bwMode="auto">
          <a:xfrm>
            <a:off x="685800" y="3200400"/>
            <a:ext cx="1828800" cy="0"/>
          </a:xfrm>
          <a:prstGeom prst="line">
            <a:avLst/>
          </a:prstGeom>
          <a:noFill/>
          <a:ln w="19050">
            <a:solidFill>
              <a:srgbClr val="FF0000"/>
            </a:solidFill>
            <a:round/>
            <a:headEnd/>
            <a:tailEnd/>
          </a:ln>
          <a:effectLst/>
        </p:spPr>
        <p:txBody>
          <a:bodyPr/>
          <a:lstStyle/>
          <a:p>
            <a:endParaRPr lang="en-US"/>
          </a:p>
        </p:txBody>
      </p:sp>
      <p:sp>
        <p:nvSpPr>
          <p:cNvPr id="30732" name="Line 12"/>
          <p:cNvSpPr>
            <a:spLocks noChangeShapeType="1"/>
          </p:cNvSpPr>
          <p:nvPr/>
        </p:nvSpPr>
        <p:spPr bwMode="auto">
          <a:xfrm flipH="1">
            <a:off x="2743200" y="2667000"/>
            <a:ext cx="152400" cy="457200"/>
          </a:xfrm>
          <a:prstGeom prst="line">
            <a:avLst/>
          </a:prstGeom>
          <a:noFill/>
          <a:ln w="25400">
            <a:solidFill>
              <a:srgbClr val="FF0000"/>
            </a:solidFill>
            <a:round/>
            <a:headEnd/>
            <a:tailEnd/>
          </a:ln>
          <a:effectLst/>
        </p:spPr>
        <p:txBody>
          <a:bodyPr/>
          <a:lstStyle/>
          <a:p>
            <a:endParaRPr lang="en-US"/>
          </a:p>
        </p:txBody>
      </p:sp>
      <p:sp>
        <p:nvSpPr>
          <p:cNvPr id="30733" name="Line 13"/>
          <p:cNvSpPr>
            <a:spLocks noChangeShapeType="1"/>
          </p:cNvSpPr>
          <p:nvPr/>
        </p:nvSpPr>
        <p:spPr bwMode="auto">
          <a:xfrm flipH="1">
            <a:off x="2667000" y="2667000"/>
            <a:ext cx="152400" cy="457200"/>
          </a:xfrm>
          <a:prstGeom prst="line">
            <a:avLst/>
          </a:prstGeom>
          <a:noFill/>
          <a:ln w="25400">
            <a:solidFill>
              <a:srgbClr val="FF0000"/>
            </a:solidFill>
            <a:round/>
            <a:headEnd/>
            <a:tailEnd/>
          </a:ln>
          <a:effectLst/>
        </p:spPr>
        <p:txBody>
          <a:bodyPr/>
          <a:lstStyle/>
          <a:p>
            <a:endParaRPr lang="en-US"/>
          </a:p>
        </p:txBody>
      </p:sp>
      <p:sp>
        <p:nvSpPr>
          <p:cNvPr id="30734" name="Line 14"/>
          <p:cNvSpPr>
            <a:spLocks noChangeShapeType="1"/>
          </p:cNvSpPr>
          <p:nvPr/>
        </p:nvSpPr>
        <p:spPr bwMode="auto">
          <a:xfrm flipH="1">
            <a:off x="2667000" y="2667000"/>
            <a:ext cx="152400" cy="457200"/>
          </a:xfrm>
          <a:prstGeom prst="line">
            <a:avLst/>
          </a:prstGeom>
          <a:noFill/>
          <a:ln w="25400">
            <a:solidFill>
              <a:srgbClr val="FF0000"/>
            </a:solidFill>
            <a:round/>
            <a:headEnd/>
            <a:tailEnd/>
          </a:ln>
          <a:effectLst/>
        </p:spPr>
        <p:txBody>
          <a:bodyPr/>
          <a:lstStyle/>
          <a:p>
            <a:endParaRPr lang="en-US"/>
          </a:p>
        </p:txBody>
      </p:sp>
      <p:sp>
        <p:nvSpPr>
          <p:cNvPr id="30735" name="Line 15"/>
          <p:cNvSpPr>
            <a:spLocks noChangeShapeType="1"/>
          </p:cNvSpPr>
          <p:nvPr/>
        </p:nvSpPr>
        <p:spPr bwMode="auto">
          <a:xfrm flipH="1">
            <a:off x="3048000" y="3581400"/>
            <a:ext cx="152400" cy="457200"/>
          </a:xfrm>
          <a:prstGeom prst="line">
            <a:avLst/>
          </a:prstGeom>
          <a:noFill/>
          <a:ln w="25400">
            <a:solidFill>
              <a:srgbClr val="FF0000"/>
            </a:solidFill>
            <a:round/>
            <a:headEnd/>
            <a:tailEnd/>
          </a:ln>
          <a:effectLst/>
        </p:spPr>
        <p:txBody>
          <a:bodyPr/>
          <a:lstStyle/>
          <a:p>
            <a:endParaRPr lang="en-US"/>
          </a:p>
        </p:txBody>
      </p:sp>
      <p:sp>
        <p:nvSpPr>
          <p:cNvPr id="30736" name="Line 16"/>
          <p:cNvSpPr>
            <a:spLocks noChangeShapeType="1"/>
          </p:cNvSpPr>
          <p:nvPr/>
        </p:nvSpPr>
        <p:spPr bwMode="auto">
          <a:xfrm flipH="1">
            <a:off x="2971800" y="3581400"/>
            <a:ext cx="152400" cy="457200"/>
          </a:xfrm>
          <a:prstGeom prst="line">
            <a:avLst/>
          </a:prstGeom>
          <a:noFill/>
          <a:ln w="25400">
            <a:solidFill>
              <a:srgbClr val="FF0000"/>
            </a:solidFill>
            <a:round/>
            <a:headEnd/>
            <a:tailEnd/>
          </a:ln>
          <a:effectLst/>
        </p:spPr>
        <p:txBody>
          <a:bodyPr/>
          <a:lstStyle/>
          <a:p>
            <a:endParaRPr lang="en-US"/>
          </a:p>
        </p:txBody>
      </p:sp>
      <p:sp>
        <p:nvSpPr>
          <p:cNvPr id="30737" name="Text Box 17"/>
          <p:cNvSpPr txBox="1">
            <a:spLocks noChangeArrowheads="1"/>
          </p:cNvSpPr>
          <p:nvPr/>
        </p:nvSpPr>
        <p:spPr bwMode="auto">
          <a:xfrm>
            <a:off x="1371600" y="3200400"/>
            <a:ext cx="685800" cy="457200"/>
          </a:xfrm>
          <a:prstGeom prst="rect">
            <a:avLst/>
          </a:prstGeom>
          <a:noFill/>
          <a:ln w="9525">
            <a:noFill/>
            <a:miter lim="800000"/>
            <a:headEnd/>
            <a:tailEnd/>
          </a:ln>
          <a:effectLst/>
        </p:spPr>
        <p:txBody>
          <a:bodyPr>
            <a:spAutoFit/>
          </a:bodyPr>
          <a:lstStyle/>
          <a:p>
            <a:pPr>
              <a:spcBef>
                <a:spcPct val="50000"/>
              </a:spcBef>
            </a:pPr>
            <a:r>
              <a:rPr lang="en-US">
                <a:solidFill>
                  <a:srgbClr val="FF00FF"/>
                </a:solidFill>
                <a:latin typeface="Arial" charset="0"/>
              </a:rPr>
              <a:t>CN</a:t>
            </a:r>
          </a:p>
        </p:txBody>
      </p:sp>
      <p:sp>
        <p:nvSpPr>
          <p:cNvPr id="30738" name="Text Box 18"/>
          <p:cNvSpPr txBox="1">
            <a:spLocks noChangeArrowheads="1"/>
          </p:cNvSpPr>
          <p:nvPr/>
        </p:nvSpPr>
        <p:spPr bwMode="auto">
          <a:xfrm>
            <a:off x="4953000" y="3200400"/>
            <a:ext cx="685800" cy="457200"/>
          </a:xfrm>
          <a:prstGeom prst="rect">
            <a:avLst/>
          </a:prstGeom>
          <a:noFill/>
          <a:ln w="9525">
            <a:noFill/>
            <a:miter lim="800000"/>
            <a:headEnd/>
            <a:tailEnd/>
          </a:ln>
          <a:effectLst/>
        </p:spPr>
        <p:txBody>
          <a:bodyPr>
            <a:spAutoFit/>
          </a:bodyPr>
          <a:lstStyle/>
          <a:p>
            <a:pPr>
              <a:spcBef>
                <a:spcPct val="50000"/>
              </a:spcBef>
            </a:pPr>
            <a:r>
              <a:rPr lang="en-US">
                <a:solidFill>
                  <a:srgbClr val="FF00FF"/>
                </a:solidFill>
                <a:latin typeface="Arial" charset="0"/>
              </a:rPr>
              <a:t>VN</a:t>
            </a:r>
          </a:p>
        </p:txBody>
      </p:sp>
      <p:sp>
        <p:nvSpPr>
          <p:cNvPr id="30739" name="Text Box 19"/>
          <p:cNvSpPr txBox="1">
            <a:spLocks noChangeArrowheads="1"/>
          </p:cNvSpPr>
          <p:nvPr/>
        </p:nvSpPr>
        <p:spPr bwMode="auto">
          <a:xfrm>
            <a:off x="838200" y="4038600"/>
            <a:ext cx="685800" cy="457200"/>
          </a:xfrm>
          <a:prstGeom prst="rect">
            <a:avLst/>
          </a:prstGeom>
          <a:noFill/>
          <a:ln w="9525">
            <a:noFill/>
            <a:miter lim="800000"/>
            <a:headEnd/>
            <a:tailEnd/>
          </a:ln>
          <a:effectLst/>
        </p:spPr>
        <p:txBody>
          <a:bodyPr>
            <a:spAutoFit/>
          </a:bodyPr>
          <a:lstStyle/>
          <a:p>
            <a:pPr>
              <a:spcBef>
                <a:spcPct val="50000"/>
              </a:spcBef>
            </a:pPr>
            <a:r>
              <a:rPr lang="en-US">
                <a:solidFill>
                  <a:srgbClr val="FF00FF"/>
                </a:solidFill>
                <a:latin typeface="Arial" charset="0"/>
              </a:rPr>
              <a:t>CN</a:t>
            </a:r>
          </a:p>
        </p:txBody>
      </p:sp>
      <p:sp>
        <p:nvSpPr>
          <p:cNvPr id="30740" name="Text Box 20"/>
          <p:cNvSpPr txBox="1">
            <a:spLocks noChangeArrowheads="1"/>
          </p:cNvSpPr>
          <p:nvPr/>
        </p:nvSpPr>
        <p:spPr bwMode="auto">
          <a:xfrm>
            <a:off x="3276600" y="4038600"/>
            <a:ext cx="685800" cy="457200"/>
          </a:xfrm>
          <a:prstGeom prst="rect">
            <a:avLst/>
          </a:prstGeom>
          <a:noFill/>
          <a:ln w="9525">
            <a:noFill/>
            <a:miter lim="800000"/>
            <a:headEnd/>
            <a:tailEnd/>
          </a:ln>
          <a:effectLst/>
        </p:spPr>
        <p:txBody>
          <a:bodyPr>
            <a:spAutoFit/>
          </a:bodyPr>
          <a:lstStyle/>
          <a:p>
            <a:pPr>
              <a:spcBef>
                <a:spcPct val="50000"/>
              </a:spcBef>
            </a:pPr>
            <a:r>
              <a:rPr lang="en-US">
                <a:solidFill>
                  <a:srgbClr val="FF00FF"/>
                </a:solidFill>
                <a:latin typeface="Arial" charset="0"/>
              </a:rPr>
              <a:t>VN</a:t>
            </a:r>
          </a:p>
        </p:txBody>
      </p:sp>
      <p:sp>
        <p:nvSpPr>
          <p:cNvPr id="30741" name="Line 21"/>
          <p:cNvSpPr>
            <a:spLocks noChangeShapeType="1"/>
          </p:cNvSpPr>
          <p:nvPr/>
        </p:nvSpPr>
        <p:spPr bwMode="auto">
          <a:xfrm>
            <a:off x="838200" y="3962400"/>
            <a:ext cx="1828800" cy="0"/>
          </a:xfrm>
          <a:prstGeom prst="line">
            <a:avLst/>
          </a:prstGeom>
          <a:noFill/>
          <a:ln w="19050">
            <a:solidFill>
              <a:srgbClr val="FF0000"/>
            </a:solidFill>
            <a:round/>
            <a:headEnd/>
            <a:tailEnd/>
          </a:ln>
          <a:effectLst/>
        </p:spPr>
        <p:txBody>
          <a:bodyPr/>
          <a:lstStyle/>
          <a:p>
            <a:endParaRPr lang="en-US"/>
          </a:p>
        </p:txBody>
      </p:sp>
      <p:sp>
        <p:nvSpPr>
          <p:cNvPr id="30742" name="Line 22"/>
          <p:cNvSpPr>
            <a:spLocks noChangeShapeType="1"/>
          </p:cNvSpPr>
          <p:nvPr/>
        </p:nvSpPr>
        <p:spPr bwMode="auto">
          <a:xfrm>
            <a:off x="3200400" y="3962400"/>
            <a:ext cx="914400" cy="0"/>
          </a:xfrm>
          <a:prstGeom prst="line">
            <a:avLst/>
          </a:prstGeom>
          <a:noFill/>
          <a:ln w="19050">
            <a:solidFill>
              <a:srgbClr val="FF0000"/>
            </a:solidFill>
            <a:round/>
            <a:headEnd/>
            <a:tailEnd/>
          </a:ln>
          <a:effectLst/>
        </p:spPr>
        <p:txBody>
          <a:bodyPr/>
          <a:lstStyle/>
          <a:p>
            <a:endParaRPr lang="en-US"/>
          </a:p>
        </p:txBody>
      </p:sp>
      <p:sp>
        <p:nvSpPr>
          <p:cNvPr id="30743" name="Line 23"/>
          <p:cNvSpPr>
            <a:spLocks noChangeShapeType="1"/>
          </p:cNvSpPr>
          <p:nvPr/>
        </p:nvSpPr>
        <p:spPr bwMode="auto">
          <a:xfrm>
            <a:off x="3200400" y="4038600"/>
            <a:ext cx="914400" cy="0"/>
          </a:xfrm>
          <a:prstGeom prst="line">
            <a:avLst/>
          </a:prstGeom>
          <a:noFill/>
          <a:ln w="19050">
            <a:solidFill>
              <a:srgbClr val="FF0000"/>
            </a:solidFill>
            <a:round/>
            <a:headEnd/>
            <a:tailEnd/>
          </a:ln>
          <a:effectLst/>
        </p:spPr>
        <p:txBody>
          <a:bodyPr/>
          <a:lstStyle/>
          <a:p>
            <a:endParaRPr lang="en-US"/>
          </a:p>
        </p:txBody>
      </p:sp>
      <p:sp>
        <p:nvSpPr>
          <p:cNvPr id="30744" name="Rectangle 24"/>
          <p:cNvSpPr>
            <a:spLocks noChangeArrowheads="1"/>
          </p:cNvSpPr>
          <p:nvPr/>
        </p:nvSpPr>
        <p:spPr bwMode="auto">
          <a:xfrm>
            <a:off x="534988" y="4368800"/>
            <a:ext cx="8372475" cy="519113"/>
          </a:xfrm>
          <a:prstGeom prst="rect">
            <a:avLst/>
          </a:prstGeom>
          <a:noFill/>
          <a:ln w="9525">
            <a:noFill/>
            <a:miter lim="800000"/>
            <a:headEnd/>
            <a:tailEnd/>
          </a:ln>
          <a:effectLst/>
        </p:spPr>
        <p:txBody>
          <a:bodyPr wrap="none">
            <a:spAutoFit/>
          </a:bodyPr>
          <a:lstStyle/>
          <a:p>
            <a:r>
              <a:rPr lang="en-US" sz="2800">
                <a:solidFill>
                  <a:srgbClr val="0000CC"/>
                </a:solidFill>
              </a:rPr>
              <a:t>-Một số khác   quây quần trên boong sau, ca hát, thổi sáo.</a:t>
            </a:r>
          </a:p>
        </p:txBody>
      </p:sp>
      <p:sp>
        <p:nvSpPr>
          <p:cNvPr id="30745" name="Line 25"/>
          <p:cNvSpPr>
            <a:spLocks noChangeShapeType="1"/>
          </p:cNvSpPr>
          <p:nvPr/>
        </p:nvSpPr>
        <p:spPr bwMode="auto">
          <a:xfrm>
            <a:off x="2895600" y="5029200"/>
            <a:ext cx="5562600" cy="0"/>
          </a:xfrm>
          <a:prstGeom prst="line">
            <a:avLst/>
          </a:prstGeom>
          <a:noFill/>
          <a:ln w="19050">
            <a:solidFill>
              <a:srgbClr val="FF0000"/>
            </a:solidFill>
            <a:round/>
            <a:headEnd/>
            <a:tailEnd/>
          </a:ln>
          <a:effectLst/>
        </p:spPr>
        <p:txBody>
          <a:bodyPr/>
          <a:lstStyle/>
          <a:p>
            <a:endParaRPr lang="en-US"/>
          </a:p>
        </p:txBody>
      </p:sp>
      <p:sp>
        <p:nvSpPr>
          <p:cNvPr id="30746" name="Line 26"/>
          <p:cNvSpPr>
            <a:spLocks noChangeShapeType="1"/>
          </p:cNvSpPr>
          <p:nvPr/>
        </p:nvSpPr>
        <p:spPr bwMode="auto">
          <a:xfrm>
            <a:off x="2895600" y="4953000"/>
            <a:ext cx="5562600" cy="0"/>
          </a:xfrm>
          <a:prstGeom prst="line">
            <a:avLst/>
          </a:prstGeom>
          <a:noFill/>
          <a:ln w="19050">
            <a:solidFill>
              <a:srgbClr val="FF0000"/>
            </a:solidFill>
            <a:round/>
            <a:headEnd/>
            <a:tailEnd/>
          </a:ln>
          <a:effectLst/>
        </p:spPr>
        <p:txBody>
          <a:bodyPr/>
          <a:lstStyle/>
          <a:p>
            <a:endParaRPr lang="en-US"/>
          </a:p>
        </p:txBody>
      </p:sp>
      <p:sp>
        <p:nvSpPr>
          <p:cNvPr id="30747" name="Line 27"/>
          <p:cNvSpPr>
            <a:spLocks noChangeShapeType="1"/>
          </p:cNvSpPr>
          <p:nvPr/>
        </p:nvSpPr>
        <p:spPr bwMode="auto">
          <a:xfrm>
            <a:off x="609600" y="4953000"/>
            <a:ext cx="1828800" cy="0"/>
          </a:xfrm>
          <a:prstGeom prst="line">
            <a:avLst/>
          </a:prstGeom>
          <a:noFill/>
          <a:ln w="19050">
            <a:solidFill>
              <a:srgbClr val="FF0000"/>
            </a:solidFill>
            <a:round/>
            <a:headEnd/>
            <a:tailEnd/>
          </a:ln>
          <a:effectLst/>
        </p:spPr>
        <p:txBody>
          <a:bodyPr/>
          <a:lstStyle/>
          <a:p>
            <a:endParaRPr lang="en-US"/>
          </a:p>
        </p:txBody>
      </p:sp>
      <p:sp>
        <p:nvSpPr>
          <p:cNvPr id="30748" name="Line 28"/>
          <p:cNvSpPr>
            <a:spLocks noChangeShapeType="1"/>
          </p:cNvSpPr>
          <p:nvPr/>
        </p:nvSpPr>
        <p:spPr bwMode="auto">
          <a:xfrm flipH="1">
            <a:off x="2590800" y="4419600"/>
            <a:ext cx="152400" cy="457200"/>
          </a:xfrm>
          <a:prstGeom prst="line">
            <a:avLst/>
          </a:prstGeom>
          <a:noFill/>
          <a:ln w="25400">
            <a:solidFill>
              <a:srgbClr val="FF0000"/>
            </a:solidFill>
            <a:round/>
            <a:headEnd/>
            <a:tailEnd/>
          </a:ln>
          <a:effectLst/>
        </p:spPr>
        <p:txBody>
          <a:bodyPr/>
          <a:lstStyle/>
          <a:p>
            <a:endParaRPr lang="en-US"/>
          </a:p>
        </p:txBody>
      </p:sp>
      <p:sp>
        <p:nvSpPr>
          <p:cNvPr id="30749" name="Line 29"/>
          <p:cNvSpPr>
            <a:spLocks noChangeShapeType="1"/>
          </p:cNvSpPr>
          <p:nvPr/>
        </p:nvSpPr>
        <p:spPr bwMode="auto">
          <a:xfrm flipH="1">
            <a:off x="2514600" y="4419600"/>
            <a:ext cx="152400" cy="457200"/>
          </a:xfrm>
          <a:prstGeom prst="line">
            <a:avLst/>
          </a:prstGeom>
          <a:noFill/>
          <a:ln w="25400">
            <a:solidFill>
              <a:srgbClr val="FF0000"/>
            </a:solidFill>
            <a:round/>
            <a:headEnd/>
            <a:tailEnd/>
          </a:ln>
          <a:effectLst/>
        </p:spPr>
        <p:txBody>
          <a:bodyPr/>
          <a:lstStyle/>
          <a:p>
            <a:endParaRPr lang="en-US"/>
          </a:p>
        </p:txBody>
      </p:sp>
      <p:sp>
        <p:nvSpPr>
          <p:cNvPr id="30750" name="Text Box 30"/>
          <p:cNvSpPr txBox="1">
            <a:spLocks noChangeArrowheads="1"/>
          </p:cNvSpPr>
          <p:nvPr/>
        </p:nvSpPr>
        <p:spPr bwMode="auto">
          <a:xfrm>
            <a:off x="1371600" y="5029200"/>
            <a:ext cx="685800" cy="457200"/>
          </a:xfrm>
          <a:prstGeom prst="rect">
            <a:avLst/>
          </a:prstGeom>
          <a:noFill/>
          <a:ln w="9525">
            <a:noFill/>
            <a:miter lim="800000"/>
            <a:headEnd/>
            <a:tailEnd/>
          </a:ln>
          <a:effectLst/>
        </p:spPr>
        <p:txBody>
          <a:bodyPr>
            <a:spAutoFit/>
          </a:bodyPr>
          <a:lstStyle/>
          <a:p>
            <a:pPr>
              <a:spcBef>
                <a:spcPct val="50000"/>
              </a:spcBef>
            </a:pPr>
            <a:r>
              <a:rPr lang="en-US">
                <a:solidFill>
                  <a:srgbClr val="FF00FF"/>
                </a:solidFill>
                <a:latin typeface="Arial" charset="0"/>
              </a:rPr>
              <a:t>CN</a:t>
            </a:r>
          </a:p>
        </p:txBody>
      </p:sp>
      <p:sp>
        <p:nvSpPr>
          <p:cNvPr id="30751" name="Text Box 31"/>
          <p:cNvSpPr txBox="1">
            <a:spLocks noChangeArrowheads="1"/>
          </p:cNvSpPr>
          <p:nvPr/>
        </p:nvSpPr>
        <p:spPr bwMode="auto">
          <a:xfrm>
            <a:off x="4953000" y="5029200"/>
            <a:ext cx="685800" cy="457200"/>
          </a:xfrm>
          <a:prstGeom prst="rect">
            <a:avLst/>
          </a:prstGeom>
          <a:noFill/>
          <a:ln w="9525">
            <a:noFill/>
            <a:miter lim="800000"/>
            <a:headEnd/>
            <a:tailEnd/>
          </a:ln>
          <a:effectLst/>
        </p:spPr>
        <p:txBody>
          <a:bodyPr>
            <a:spAutoFit/>
          </a:bodyPr>
          <a:lstStyle/>
          <a:p>
            <a:pPr>
              <a:spcBef>
                <a:spcPct val="50000"/>
              </a:spcBef>
            </a:pPr>
            <a:r>
              <a:rPr lang="en-US">
                <a:solidFill>
                  <a:srgbClr val="FF00FF"/>
                </a:solidFill>
                <a:latin typeface="Arial" charset="0"/>
              </a:rPr>
              <a:t>VN</a:t>
            </a:r>
          </a:p>
        </p:txBody>
      </p:sp>
      <p:sp>
        <p:nvSpPr>
          <p:cNvPr id="30757" name="Line 37"/>
          <p:cNvSpPr>
            <a:spLocks noChangeShapeType="1"/>
          </p:cNvSpPr>
          <p:nvPr/>
        </p:nvSpPr>
        <p:spPr bwMode="auto">
          <a:xfrm>
            <a:off x="5638800" y="2133600"/>
            <a:ext cx="1066800" cy="0"/>
          </a:xfrm>
          <a:prstGeom prst="line">
            <a:avLst/>
          </a:prstGeom>
          <a:noFill/>
          <a:ln w="25400">
            <a:solidFill>
              <a:srgbClr val="FF0000"/>
            </a:solidFill>
            <a:round/>
            <a:headEnd/>
            <a:tailEnd/>
          </a:ln>
          <a:effectLst/>
        </p:spPr>
        <p:txBody>
          <a:bodyPr/>
          <a:lstStyle/>
          <a:p>
            <a:endParaRPr lang="en-US"/>
          </a:p>
        </p:txBody>
      </p:sp>
      <p:sp>
        <p:nvSpPr>
          <p:cNvPr id="30758" name="Line 38"/>
          <p:cNvSpPr>
            <a:spLocks noChangeShapeType="1"/>
          </p:cNvSpPr>
          <p:nvPr/>
        </p:nvSpPr>
        <p:spPr bwMode="auto">
          <a:xfrm>
            <a:off x="4114800" y="2133600"/>
            <a:ext cx="1066800" cy="0"/>
          </a:xfrm>
          <a:prstGeom prst="line">
            <a:avLst/>
          </a:prstGeom>
          <a:noFill/>
          <a:ln w="25400">
            <a:solidFill>
              <a:srgbClr val="FF0000"/>
            </a:solidFill>
            <a:round/>
            <a:headEnd/>
            <a:tailEnd/>
          </a:ln>
          <a:effectLst/>
        </p:spPr>
        <p:txBody>
          <a:bodyPr/>
          <a:lstStyle/>
          <a:p>
            <a:endParaRPr lang="en-US"/>
          </a:p>
        </p:txBody>
      </p:sp>
      <p:sp>
        <p:nvSpPr>
          <p:cNvPr id="30759" name="Line 39"/>
          <p:cNvSpPr>
            <a:spLocks noChangeShapeType="1"/>
          </p:cNvSpPr>
          <p:nvPr/>
        </p:nvSpPr>
        <p:spPr bwMode="auto">
          <a:xfrm>
            <a:off x="1600200" y="2133600"/>
            <a:ext cx="1066800" cy="0"/>
          </a:xfrm>
          <a:prstGeom prst="line">
            <a:avLst/>
          </a:prstGeom>
          <a:noFill/>
          <a:ln w="25400">
            <a:solidFill>
              <a:srgbClr val="FF0000"/>
            </a:solidFill>
            <a:round/>
            <a:headEnd/>
            <a:tailEn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0744"/>
                                        </p:tgtEl>
                                        <p:attrNameLst>
                                          <p:attrName>style.visibility</p:attrName>
                                        </p:attrNameLst>
                                      </p:cBhvr>
                                      <p:to>
                                        <p:strVal val="visible"/>
                                      </p:to>
                                    </p:set>
                                    <p:animEffect transition="in" filter="slide(fromBottom)">
                                      <p:cBhvr>
                                        <p:cTn id="7" dur="500"/>
                                        <p:tgtEl>
                                          <p:spTgt spid="3074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30748"/>
                                        </p:tgtEl>
                                        <p:attrNameLst>
                                          <p:attrName>style.visibility</p:attrName>
                                        </p:attrNameLst>
                                      </p:cBhvr>
                                      <p:to>
                                        <p:strVal val="visible"/>
                                      </p:to>
                                    </p:set>
                                    <p:animEffect transition="in" filter="slide(fromLeft)">
                                      <p:cBhvr>
                                        <p:cTn id="12" dur="500"/>
                                        <p:tgtEl>
                                          <p:spTgt spid="30748"/>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30749"/>
                                        </p:tgtEl>
                                        <p:attrNameLst>
                                          <p:attrName>style.visibility</p:attrName>
                                        </p:attrNameLst>
                                      </p:cBhvr>
                                      <p:to>
                                        <p:strVal val="visible"/>
                                      </p:to>
                                    </p:set>
                                    <p:animEffect transition="in" filter="slide(fromLeft)">
                                      <p:cBhvr>
                                        <p:cTn id="15" dur="500"/>
                                        <p:tgtEl>
                                          <p:spTgt spid="30749"/>
                                        </p:tgtEl>
                                      </p:cBhvr>
                                    </p:animEffect>
                                  </p:childTnLst>
                                </p:cTn>
                              </p:par>
                              <p:par>
                                <p:cTn id="16" presetID="12" presetClass="entr" presetSubtype="8" fill="hold" grpId="0" nodeType="withEffect">
                                  <p:stCondLst>
                                    <p:cond delay="0"/>
                                  </p:stCondLst>
                                  <p:childTnLst>
                                    <p:set>
                                      <p:cBhvr>
                                        <p:cTn id="17" dur="1" fill="hold">
                                          <p:stCondLst>
                                            <p:cond delay="0"/>
                                          </p:stCondLst>
                                        </p:cTn>
                                        <p:tgtEl>
                                          <p:spTgt spid="30747"/>
                                        </p:tgtEl>
                                        <p:attrNameLst>
                                          <p:attrName>style.visibility</p:attrName>
                                        </p:attrNameLst>
                                      </p:cBhvr>
                                      <p:to>
                                        <p:strVal val="visible"/>
                                      </p:to>
                                    </p:set>
                                    <p:animEffect transition="in" filter="slide(fromLeft)">
                                      <p:cBhvr>
                                        <p:cTn id="18" dur="500"/>
                                        <p:tgtEl>
                                          <p:spTgt spid="30747"/>
                                        </p:tgtEl>
                                      </p:cBhvr>
                                    </p:animEffect>
                                  </p:childTnLst>
                                </p:cTn>
                              </p:par>
                              <p:par>
                                <p:cTn id="19" presetID="12" presetClass="entr" presetSubtype="8" fill="hold" grpId="0" nodeType="withEffect">
                                  <p:stCondLst>
                                    <p:cond delay="0"/>
                                  </p:stCondLst>
                                  <p:childTnLst>
                                    <p:set>
                                      <p:cBhvr>
                                        <p:cTn id="20" dur="1" fill="hold">
                                          <p:stCondLst>
                                            <p:cond delay="0"/>
                                          </p:stCondLst>
                                        </p:cTn>
                                        <p:tgtEl>
                                          <p:spTgt spid="30750"/>
                                        </p:tgtEl>
                                        <p:attrNameLst>
                                          <p:attrName>style.visibility</p:attrName>
                                        </p:attrNameLst>
                                      </p:cBhvr>
                                      <p:to>
                                        <p:strVal val="visible"/>
                                      </p:to>
                                    </p:set>
                                    <p:animEffect transition="in" filter="slide(fromLeft)">
                                      <p:cBhvr>
                                        <p:cTn id="21" dur="500"/>
                                        <p:tgtEl>
                                          <p:spTgt spid="30750"/>
                                        </p:tgtEl>
                                      </p:cBhvr>
                                    </p:animEffect>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grpId="0" nodeType="clickEffect">
                                  <p:stCondLst>
                                    <p:cond delay="0"/>
                                  </p:stCondLst>
                                  <p:childTnLst>
                                    <p:set>
                                      <p:cBhvr>
                                        <p:cTn id="25" dur="1" fill="hold">
                                          <p:stCondLst>
                                            <p:cond delay="0"/>
                                          </p:stCondLst>
                                        </p:cTn>
                                        <p:tgtEl>
                                          <p:spTgt spid="30746"/>
                                        </p:tgtEl>
                                        <p:attrNameLst>
                                          <p:attrName>style.visibility</p:attrName>
                                        </p:attrNameLst>
                                      </p:cBhvr>
                                      <p:to>
                                        <p:strVal val="visible"/>
                                      </p:to>
                                    </p:set>
                                    <p:anim calcmode="lin" valueType="num">
                                      <p:cBhvr>
                                        <p:cTn id="26" dur="500" fill="hold"/>
                                        <p:tgtEl>
                                          <p:spTgt spid="30746"/>
                                        </p:tgtEl>
                                        <p:attrNameLst>
                                          <p:attrName>ppt_w</p:attrName>
                                        </p:attrNameLst>
                                      </p:cBhvr>
                                      <p:tavLst>
                                        <p:tav tm="0">
                                          <p:val>
                                            <p:fltVal val="0"/>
                                          </p:val>
                                        </p:tav>
                                        <p:tav tm="100000">
                                          <p:val>
                                            <p:strVal val="#ppt_w"/>
                                          </p:val>
                                        </p:tav>
                                      </p:tavLst>
                                    </p:anim>
                                    <p:anim calcmode="lin" valueType="num">
                                      <p:cBhvr>
                                        <p:cTn id="27" dur="500" fill="hold"/>
                                        <p:tgtEl>
                                          <p:spTgt spid="30746"/>
                                        </p:tgtEl>
                                        <p:attrNameLst>
                                          <p:attrName>ppt_h</p:attrName>
                                        </p:attrNameLst>
                                      </p:cBhvr>
                                      <p:tavLst>
                                        <p:tav tm="0">
                                          <p:val>
                                            <p:fltVal val="0"/>
                                          </p:val>
                                        </p:tav>
                                        <p:tav tm="100000">
                                          <p:val>
                                            <p:strVal val="#ppt_h"/>
                                          </p:val>
                                        </p:tav>
                                      </p:tavLst>
                                    </p:anim>
                                  </p:childTnLst>
                                </p:cTn>
                              </p:par>
                              <p:par>
                                <p:cTn id="28" presetID="23" presetClass="entr" presetSubtype="16" fill="hold" grpId="0" nodeType="withEffect">
                                  <p:stCondLst>
                                    <p:cond delay="0"/>
                                  </p:stCondLst>
                                  <p:childTnLst>
                                    <p:set>
                                      <p:cBhvr>
                                        <p:cTn id="29" dur="1" fill="hold">
                                          <p:stCondLst>
                                            <p:cond delay="0"/>
                                          </p:stCondLst>
                                        </p:cTn>
                                        <p:tgtEl>
                                          <p:spTgt spid="30745"/>
                                        </p:tgtEl>
                                        <p:attrNameLst>
                                          <p:attrName>style.visibility</p:attrName>
                                        </p:attrNameLst>
                                      </p:cBhvr>
                                      <p:to>
                                        <p:strVal val="visible"/>
                                      </p:to>
                                    </p:set>
                                    <p:anim calcmode="lin" valueType="num">
                                      <p:cBhvr>
                                        <p:cTn id="30" dur="500" fill="hold"/>
                                        <p:tgtEl>
                                          <p:spTgt spid="30745"/>
                                        </p:tgtEl>
                                        <p:attrNameLst>
                                          <p:attrName>ppt_w</p:attrName>
                                        </p:attrNameLst>
                                      </p:cBhvr>
                                      <p:tavLst>
                                        <p:tav tm="0">
                                          <p:val>
                                            <p:fltVal val="0"/>
                                          </p:val>
                                        </p:tav>
                                        <p:tav tm="100000">
                                          <p:val>
                                            <p:strVal val="#ppt_w"/>
                                          </p:val>
                                        </p:tav>
                                      </p:tavLst>
                                    </p:anim>
                                    <p:anim calcmode="lin" valueType="num">
                                      <p:cBhvr>
                                        <p:cTn id="31" dur="500" fill="hold"/>
                                        <p:tgtEl>
                                          <p:spTgt spid="30745"/>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30751"/>
                                        </p:tgtEl>
                                        <p:attrNameLst>
                                          <p:attrName>style.visibility</p:attrName>
                                        </p:attrNameLst>
                                      </p:cBhvr>
                                      <p:to>
                                        <p:strVal val="visible"/>
                                      </p:to>
                                    </p:set>
                                    <p:anim calcmode="lin" valueType="num">
                                      <p:cBhvr>
                                        <p:cTn id="34" dur="500" fill="hold"/>
                                        <p:tgtEl>
                                          <p:spTgt spid="30751"/>
                                        </p:tgtEl>
                                        <p:attrNameLst>
                                          <p:attrName>ppt_w</p:attrName>
                                        </p:attrNameLst>
                                      </p:cBhvr>
                                      <p:tavLst>
                                        <p:tav tm="0">
                                          <p:val>
                                            <p:fltVal val="0"/>
                                          </p:val>
                                        </p:tav>
                                        <p:tav tm="100000">
                                          <p:val>
                                            <p:strVal val="#ppt_w"/>
                                          </p:val>
                                        </p:tav>
                                      </p:tavLst>
                                    </p:anim>
                                    <p:anim calcmode="lin" valueType="num">
                                      <p:cBhvr>
                                        <p:cTn id="35" dur="500" fill="hold"/>
                                        <p:tgtEl>
                                          <p:spTgt spid="3075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4" grpId="0"/>
      <p:bldP spid="30745" grpId="0" animBg="1"/>
      <p:bldP spid="30746" grpId="0" animBg="1"/>
      <p:bldP spid="30747" grpId="0" animBg="1"/>
      <p:bldP spid="30748" grpId="0" animBg="1"/>
      <p:bldP spid="30749" grpId="0" animBg="1"/>
      <p:bldP spid="30750" grpId="0"/>
      <p:bldP spid="3075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13" name="Text Box 17"/>
          <p:cNvSpPr txBox="1">
            <a:spLocks noChangeArrowheads="1"/>
          </p:cNvSpPr>
          <p:nvPr/>
        </p:nvSpPr>
        <p:spPr bwMode="auto">
          <a:xfrm>
            <a:off x="381000" y="1676400"/>
            <a:ext cx="8763000" cy="1076325"/>
          </a:xfrm>
          <a:prstGeom prst="rect">
            <a:avLst/>
          </a:prstGeom>
          <a:noFill/>
          <a:ln w="9525">
            <a:solidFill>
              <a:schemeClr val="bg1"/>
            </a:solidFill>
            <a:miter lim="800000"/>
            <a:headEnd/>
            <a:tailEnd/>
          </a:ln>
          <a:effectLst/>
        </p:spPr>
        <p:txBody>
          <a:bodyPr>
            <a:spAutoFit/>
          </a:bodyPr>
          <a:lstStyle/>
          <a:p>
            <a:pPr>
              <a:spcBef>
                <a:spcPct val="50000"/>
              </a:spcBef>
            </a:pPr>
            <a:r>
              <a:rPr lang="en-US" sz="3200" b="1" u="sng">
                <a:solidFill>
                  <a:srgbClr val="0000CC"/>
                </a:solidFill>
              </a:rPr>
              <a:t>Bài 2</a:t>
            </a:r>
            <a:r>
              <a:rPr lang="en-US" sz="3200">
                <a:solidFill>
                  <a:srgbClr val="0000CC"/>
                </a:solidFill>
              </a:rPr>
              <a:t>: </a:t>
            </a:r>
            <a:r>
              <a:rPr lang="en-US" sz="3200" b="1"/>
              <a:t>Xác định bộ phận chủ ngữ và vị ngữ trong các câu vừa tìm được.</a:t>
            </a:r>
          </a:p>
        </p:txBody>
      </p:sp>
      <p:sp>
        <p:nvSpPr>
          <p:cNvPr id="29714" name="Rectangle 18"/>
          <p:cNvSpPr>
            <a:spLocks noChangeArrowheads="1"/>
          </p:cNvSpPr>
          <p:nvPr/>
        </p:nvSpPr>
        <p:spPr bwMode="auto">
          <a:xfrm>
            <a:off x="382588" y="2667000"/>
            <a:ext cx="8156575" cy="519113"/>
          </a:xfrm>
          <a:prstGeom prst="rect">
            <a:avLst/>
          </a:prstGeom>
          <a:noFill/>
          <a:ln w="9525">
            <a:noFill/>
            <a:miter lim="800000"/>
            <a:headEnd/>
            <a:tailEnd/>
          </a:ln>
          <a:effectLst/>
        </p:spPr>
        <p:txBody>
          <a:bodyPr wrap="none">
            <a:spAutoFit/>
          </a:bodyPr>
          <a:lstStyle/>
          <a:p>
            <a:pPr>
              <a:spcBef>
                <a:spcPct val="50000"/>
              </a:spcBef>
            </a:pPr>
            <a:r>
              <a:rPr lang="en-US" sz="2800">
                <a:solidFill>
                  <a:srgbClr val="0000CC"/>
                </a:solidFill>
              </a:rPr>
              <a:t>- Tàu chúng tôi   buông neo trong vùng biển Trường Sa.</a:t>
            </a:r>
          </a:p>
        </p:txBody>
      </p:sp>
      <p:sp>
        <p:nvSpPr>
          <p:cNvPr id="29715" name="Rectangle 19"/>
          <p:cNvSpPr>
            <a:spLocks noChangeArrowheads="1"/>
          </p:cNvSpPr>
          <p:nvPr/>
        </p:nvSpPr>
        <p:spPr bwMode="auto">
          <a:xfrm>
            <a:off x="428625" y="3519488"/>
            <a:ext cx="3941763" cy="519112"/>
          </a:xfrm>
          <a:prstGeom prst="rect">
            <a:avLst/>
          </a:prstGeom>
          <a:noFill/>
          <a:ln w="9525">
            <a:noFill/>
            <a:miter lim="800000"/>
            <a:headEnd/>
            <a:tailEnd/>
          </a:ln>
          <a:effectLst/>
        </p:spPr>
        <p:txBody>
          <a:bodyPr wrap="none">
            <a:spAutoFit/>
          </a:bodyPr>
          <a:lstStyle/>
          <a:p>
            <a:r>
              <a:rPr lang="en-US" sz="2800">
                <a:solidFill>
                  <a:srgbClr val="0000CC"/>
                </a:solidFill>
              </a:rPr>
              <a:t>- Một số chiến sĩ   thả câu.</a:t>
            </a:r>
          </a:p>
        </p:txBody>
      </p:sp>
      <p:sp>
        <p:nvSpPr>
          <p:cNvPr id="29716" name="Line 20"/>
          <p:cNvSpPr>
            <a:spLocks noChangeShapeType="1"/>
          </p:cNvSpPr>
          <p:nvPr/>
        </p:nvSpPr>
        <p:spPr bwMode="auto">
          <a:xfrm>
            <a:off x="2895600" y="3276600"/>
            <a:ext cx="5562600" cy="0"/>
          </a:xfrm>
          <a:prstGeom prst="line">
            <a:avLst/>
          </a:prstGeom>
          <a:noFill/>
          <a:ln w="19050">
            <a:solidFill>
              <a:srgbClr val="FF0000"/>
            </a:solidFill>
            <a:round/>
            <a:headEnd/>
            <a:tailEnd/>
          </a:ln>
          <a:effectLst/>
        </p:spPr>
        <p:txBody>
          <a:bodyPr/>
          <a:lstStyle/>
          <a:p>
            <a:endParaRPr lang="en-US"/>
          </a:p>
        </p:txBody>
      </p:sp>
      <p:sp>
        <p:nvSpPr>
          <p:cNvPr id="29717" name="Line 21"/>
          <p:cNvSpPr>
            <a:spLocks noChangeShapeType="1"/>
          </p:cNvSpPr>
          <p:nvPr/>
        </p:nvSpPr>
        <p:spPr bwMode="auto">
          <a:xfrm>
            <a:off x="2895600" y="3200400"/>
            <a:ext cx="5562600" cy="0"/>
          </a:xfrm>
          <a:prstGeom prst="line">
            <a:avLst/>
          </a:prstGeom>
          <a:noFill/>
          <a:ln w="19050">
            <a:solidFill>
              <a:srgbClr val="FF0000"/>
            </a:solidFill>
            <a:round/>
            <a:headEnd/>
            <a:tailEnd/>
          </a:ln>
          <a:effectLst/>
        </p:spPr>
        <p:txBody>
          <a:bodyPr/>
          <a:lstStyle/>
          <a:p>
            <a:endParaRPr lang="en-US"/>
          </a:p>
        </p:txBody>
      </p:sp>
      <p:sp>
        <p:nvSpPr>
          <p:cNvPr id="29718" name="Line 22"/>
          <p:cNvSpPr>
            <a:spLocks noChangeShapeType="1"/>
          </p:cNvSpPr>
          <p:nvPr/>
        </p:nvSpPr>
        <p:spPr bwMode="auto">
          <a:xfrm>
            <a:off x="685800" y="3200400"/>
            <a:ext cx="1828800" cy="0"/>
          </a:xfrm>
          <a:prstGeom prst="line">
            <a:avLst/>
          </a:prstGeom>
          <a:noFill/>
          <a:ln w="19050">
            <a:solidFill>
              <a:srgbClr val="FF0000"/>
            </a:solidFill>
            <a:round/>
            <a:headEnd/>
            <a:tailEnd/>
          </a:ln>
          <a:effectLst/>
        </p:spPr>
        <p:txBody>
          <a:bodyPr/>
          <a:lstStyle/>
          <a:p>
            <a:endParaRPr lang="en-US"/>
          </a:p>
        </p:txBody>
      </p:sp>
      <p:sp>
        <p:nvSpPr>
          <p:cNvPr id="29719" name="Line 23"/>
          <p:cNvSpPr>
            <a:spLocks noChangeShapeType="1"/>
          </p:cNvSpPr>
          <p:nvPr/>
        </p:nvSpPr>
        <p:spPr bwMode="auto">
          <a:xfrm flipH="1">
            <a:off x="2743200" y="2667000"/>
            <a:ext cx="152400" cy="457200"/>
          </a:xfrm>
          <a:prstGeom prst="line">
            <a:avLst/>
          </a:prstGeom>
          <a:noFill/>
          <a:ln w="25400">
            <a:solidFill>
              <a:srgbClr val="FF0000"/>
            </a:solidFill>
            <a:round/>
            <a:headEnd/>
            <a:tailEnd/>
          </a:ln>
          <a:effectLst/>
        </p:spPr>
        <p:txBody>
          <a:bodyPr/>
          <a:lstStyle/>
          <a:p>
            <a:endParaRPr lang="en-US"/>
          </a:p>
        </p:txBody>
      </p:sp>
      <p:sp>
        <p:nvSpPr>
          <p:cNvPr id="29720" name="Line 24"/>
          <p:cNvSpPr>
            <a:spLocks noChangeShapeType="1"/>
          </p:cNvSpPr>
          <p:nvPr/>
        </p:nvSpPr>
        <p:spPr bwMode="auto">
          <a:xfrm flipH="1">
            <a:off x="2667000" y="2667000"/>
            <a:ext cx="152400" cy="457200"/>
          </a:xfrm>
          <a:prstGeom prst="line">
            <a:avLst/>
          </a:prstGeom>
          <a:noFill/>
          <a:ln w="25400">
            <a:solidFill>
              <a:srgbClr val="FF0000"/>
            </a:solidFill>
            <a:round/>
            <a:headEnd/>
            <a:tailEnd/>
          </a:ln>
          <a:effectLst/>
        </p:spPr>
        <p:txBody>
          <a:bodyPr/>
          <a:lstStyle/>
          <a:p>
            <a:endParaRPr lang="en-US"/>
          </a:p>
        </p:txBody>
      </p:sp>
      <p:sp>
        <p:nvSpPr>
          <p:cNvPr id="29721" name="Line 25"/>
          <p:cNvSpPr>
            <a:spLocks noChangeShapeType="1"/>
          </p:cNvSpPr>
          <p:nvPr/>
        </p:nvSpPr>
        <p:spPr bwMode="auto">
          <a:xfrm flipH="1">
            <a:off x="2667000" y="2667000"/>
            <a:ext cx="152400" cy="457200"/>
          </a:xfrm>
          <a:prstGeom prst="line">
            <a:avLst/>
          </a:prstGeom>
          <a:noFill/>
          <a:ln w="25400">
            <a:solidFill>
              <a:srgbClr val="FF0000"/>
            </a:solidFill>
            <a:round/>
            <a:headEnd/>
            <a:tailEnd/>
          </a:ln>
          <a:effectLst/>
        </p:spPr>
        <p:txBody>
          <a:bodyPr/>
          <a:lstStyle/>
          <a:p>
            <a:endParaRPr lang="en-US"/>
          </a:p>
        </p:txBody>
      </p:sp>
      <p:sp>
        <p:nvSpPr>
          <p:cNvPr id="29722" name="Line 26"/>
          <p:cNvSpPr>
            <a:spLocks noChangeShapeType="1"/>
          </p:cNvSpPr>
          <p:nvPr/>
        </p:nvSpPr>
        <p:spPr bwMode="auto">
          <a:xfrm flipH="1">
            <a:off x="3048000" y="3581400"/>
            <a:ext cx="152400" cy="457200"/>
          </a:xfrm>
          <a:prstGeom prst="line">
            <a:avLst/>
          </a:prstGeom>
          <a:noFill/>
          <a:ln w="25400">
            <a:solidFill>
              <a:srgbClr val="FF0000"/>
            </a:solidFill>
            <a:round/>
            <a:headEnd/>
            <a:tailEnd/>
          </a:ln>
          <a:effectLst/>
        </p:spPr>
        <p:txBody>
          <a:bodyPr/>
          <a:lstStyle/>
          <a:p>
            <a:endParaRPr lang="en-US"/>
          </a:p>
        </p:txBody>
      </p:sp>
      <p:sp>
        <p:nvSpPr>
          <p:cNvPr id="29723" name="Line 27"/>
          <p:cNvSpPr>
            <a:spLocks noChangeShapeType="1"/>
          </p:cNvSpPr>
          <p:nvPr/>
        </p:nvSpPr>
        <p:spPr bwMode="auto">
          <a:xfrm flipH="1">
            <a:off x="2971800" y="3581400"/>
            <a:ext cx="152400" cy="457200"/>
          </a:xfrm>
          <a:prstGeom prst="line">
            <a:avLst/>
          </a:prstGeom>
          <a:noFill/>
          <a:ln w="25400">
            <a:solidFill>
              <a:srgbClr val="FF0000"/>
            </a:solidFill>
            <a:round/>
            <a:headEnd/>
            <a:tailEnd/>
          </a:ln>
          <a:effectLst/>
        </p:spPr>
        <p:txBody>
          <a:bodyPr/>
          <a:lstStyle/>
          <a:p>
            <a:endParaRPr lang="en-US"/>
          </a:p>
        </p:txBody>
      </p:sp>
      <p:sp>
        <p:nvSpPr>
          <p:cNvPr id="29724" name="Text Box 28"/>
          <p:cNvSpPr txBox="1">
            <a:spLocks noChangeArrowheads="1"/>
          </p:cNvSpPr>
          <p:nvPr/>
        </p:nvSpPr>
        <p:spPr bwMode="auto">
          <a:xfrm>
            <a:off x="1371600" y="3200400"/>
            <a:ext cx="685800" cy="457200"/>
          </a:xfrm>
          <a:prstGeom prst="rect">
            <a:avLst/>
          </a:prstGeom>
          <a:noFill/>
          <a:ln w="9525">
            <a:noFill/>
            <a:miter lim="800000"/>
            <a:headEnd/>
            <a:tailEnd/>
          </a:ln>
          <a:effectLst/>
        </p:spPr>
        <p:txBody>
          <a:bodyPr>
            <a:spAutoFit/>
          </a:bodyPr>
          <a:lstStyle/>
          <a:p>
            <a:pPr>
              <a:spcBef>
                <a:spcPct val="50000"/>
              </a:spcBef>
            </a:pPr>
            <a:r>
              <a:rPr lang="en-US">
                <a:solidFill>
                  <a:srgbClr val="FF00FF"/>
                </a:solidFill>
                <a:latin typeface="Arial" charset="0"/>
              </a:rPr>
              <a:t>CN</a:t>
            </a:r>
          </a:p>
        </p:txBody>
      </p:sp>
      <p:sp>
        <p:nvSpPr>
          <p:cNvPr id="29725" name="Text Box 29"/>
          <p:cNvSpPr txBox="1">
            <a:spLocks noChangeArrowheads="1"/>
          </p:cNvSpPr>
          <p:nvPr/>
        </p:nvSpPr>
        <p:spPr bwMode="auto">
          <a:xfrm>
            <a:off x="4953000" y="3200400"/>
            <a:ext cx="685800" cy="457200"/>
          </a:xfrm>
          <a:prstGeom prst="rect">
            <a:avLst/>
          </a:prstGeom>
          <a:noFill/>
          <a:ln w="9525">
            <a:noFill/>
            <a:miter lim="800000"/>
            <a:headEnd/>
            <a:tailEnd/>
          </a:ln>
          <a:effectLst/>
        </p:spPr>
        <p:txBody>
          <a:bodyPr>
            <a:spAutoFit/>
          </a:bodyPr>
          <a:lstStyle/>
          <a:p>
            <a:pPr>
              <a:spcBef>
                <a:spcPct val="50000"/>
              </a:spcBef>
            </a:pPr>
            <a:r>
              <a:rPr lang="en-US">
                <a:solidFill>
                  <a:srgbClr val="FF00FF"/>
                </a:solidFill>
                <a:latin typeface="Arial" charset="0"/>
              </a:rPr>
              <a:t>VN</a:t>
            </a:r>
          </a:p>
        </p:txBody>
      </p:sp>
      <p:sp>
        <p:nvSpPr>
          <p:cNvPr id="29726" name="Text Box 30"/>
          <p:cNvSpPr txBox="1">
            <a:spLocks noChangeArrowheads="1"/>
          </p:cNvSpPr>
          <p:nvPr/>
        </p:nvSpPr>
        <p:spPr bwMode="auto">
          <a:xfrm>
            <a:off x="838200" y="4038600"/>
            <a:ext cx="685800" cy="457200"/>
          </a:xfrm>
          <a:prstGeom prst="rect">
            <a:avLst/>
          </a:prstGeom>
          <a:noFill/>
          <a:ln w="9525">
            <a:noFill/>
            <a:miter lim="800000"/>
            <a:headEnd/>
            <a:tailEnd/>
          </a:ln>
          <a:effectLst/>
        </p:spPr>
        <p:txBody>
          <a:bodyPr>
            <a:spAutoFit/>
          </a:bodyPr>
          <a:lstStyle/>
          <a:p>
            <a:pPr>
              <a:spcBef>
                <a:spcPct val="50000"/>
              </a:spcBef>
            </a:pPr>
            <a:r>
              <a:rPr lang="en-US">
                <a:solidFill>
                  <a:srgbClr val="FF00FF"/>
                </a:solidFill>
                <a:latin typeface="Arial" charset="0"/>
              </a:rPr>
              <a:t>CN</a:t>
            </a:r>
          </a:p>
        </p:txBody>
      </p:sp>
      <p:sp>
        <p:nvSpPr>
          <p:cNvPr id="29727" name="Text Box 31"/>
          <p:cNvSpPr txBox="1">
            <a:spLocks noChangeArrowheads="1"/>
          </p:cNvSpPr>
          <p:nvPr/>
        </p:nvSpPr>
        <p:spPr bwMode="auto">
          <a:xfrm>
            <a:off x="3276600" y="4038600"/>
            <a:ext cx="685800" cy="457200"/>
          </a:xfrm>
          <a:prstGeom prst="rect">
            <a:avLst/>
          </a:prstGeom>
          <a:noFill/>
          <a:ln w="9525">
            <a:noFill/>
            <a:miter lim="800000"/>
            <a:headEnd/>
            <a:tailEnd/>
          </a:ln>
          <a:effectLst/>
        </p:spPr>
        <p:txBody>
          <a:bodyPr>
            <a:spAutoFit/>
          </a:bodyPr>
          <a:lstStyle/>
          <a:p>
            <a:pPr>
              <a:spcBef>
                <a:spcPct val="50000"/>
              </a:spcBef>
            </a:pPr>
            <a:r>
              <a:rPr lang="en-US">
                <a:solidFill>
                  <a:srgbClr val="FF00FF"/>
                </a:solidFill>
                <a:latin typeface="Arial" charset="0"/>
              </a:rPr>
              <a:t>VN</a:t>
            </a:r>
          </a:p>
        </p:txBody>
      </p:sp>
      <p:sp>
        <p:nvSpPr>
          <p:cNvPr id="29728" name="Line 32"/>
          <p:cNvSpPr>
            <a:spLocks noChangeShapeType="1"/>
          </p:cNvSpPr>
          <p:nvPr/>
        </p:nvSpPr>
        <p:spPr bwMode="auto">
          <a:xfrm>
            <a:off x="838200" y="3962400"/>
            <a:ext cx="1828800" cy="0"/>
          </a:xfrm>
          <a:prstGeom prst="line">
            <a:avLst/>
          </a:prstGeom>
          <a:noFill/>
          <a:ln w="19050">
            <a:solidFill>
              <a:srgbClr val="FF0000"/>
            </a:solidFill>
            <a:round/>
            <a:headEnd/>
            <a:tailEnd/>
          </a:ln>
          <a:effectLst/>
        </p:spPr>
        <p:txBody>
          <a:bodyPr/>
          <a:lstStyle/>
          <a:p>
            <a:endParaRPr lang="en-US"/>
          </a:p>
        </p:txBody>
      </p:sp>
      <p:sp>
        <p:nvSpPr>
          <p:cNvPr id="29729" name="Line 33"/>
          <p:cNvSpPr>
            <a:spLocks noChangeShapeType="1"/>
          </p:cNvSpPr>
          <p:nvPr/>
        </p:nvSpPr>
        <p:spPr bwMode="auto">
          <a:xfrm>
            <a:off x="3200400" y="3962400"/>
            <a:ext cx="914400" cy="0"/>
          </a:xfrm>
          <a:prstGeom prst="line">
            <a:avLst/>
          </a:prstGeom>
          <a:noFill/>
          <a:ln w="19050">
            <a:solidFill>
              <a:srgbClr val="FF0000"/>
            </a:solidFill>
            <a:round/>
            <a:headEnd/>
            <a:tailEnd/>
          </a:ln>
          <a:effectLst/>
        </p:spPr>
        <p:txBody>
          <a:bodyPr/>
          <a:lstStyle/>
          <a:p>
            <a:endParaRPr lang="en-US"/>
          </a:p>
        </p:txBody>
      </p:sp>
      <p:sp>
        <p:nvSpPr>
          <p:cNvPr id="29730" name="Line 34"/>
          <p:cNvSpPr>
            <a:spLocks noChangeShapeType="1"/>
          </p:cNvSpPr>
          <p:nvPr/>
        </p:nvSpPr>
        <p:spPr bwMode="auto">
          <a:xfrm>
            <a:off x="3200400" y="4038600"/>
            <a:ext cx="914400" cy="0"/>
          </a:xfrm>
          <a:prstGeom prst="line">
            <a:avLst/>
          </a:prstGeom>
          <a:noFill/>
          <a:ln w="19050">
            <a:solidFill>
              <a:srgbClr val="FF0000"/>
            </a:solidFill>
            <a:round/>
            <a:headEnd/>
            <a:tailEnd/>
          </a:ln>
          <a:effectLst/>
        </p:spPr>
        <p:txBody>
          <a:bodyPr/>
          <a:lstStyle/>
          <a:p>
            <a:endParaRPr lang="en-US"/>
          </a:p>
        </p:txBody>
      </p:sp>
      <p:sp>
        <p:nvSpPr>
          <p:cNvPr id="29731" name="Rectangle 35"/>
          <p:cNvSpPr>
            <a:spLocks noChangeArrowheads="1"/>
          </p:cNvSpPr>
          <p:nvPr/>
        </p:nvSpPr>
        <p:spPr bwMode="auto">
          <a:xfrm>
            <a:off x="457200" y="4368800"/>
            <a:ext cx="8461375" cy="519113"/>
          </a:xfrm>
          <a:prstGeom prst="rect">
            <a:avLst/>
          </a:prstGeom>
          <a:noFill/>
          <a:ln w="9525">
            <a:noFill/>
            <a:miter lim="800000"/>
            <a:headEnd/>
            <a:tailEnd/>
          </a:ln>
          <a:effectLst/>
        </p:spPr>
        <p:txBody>
          <a:bodyPr wrap="none">
            <a:spAutoFit/>
          </a:bodyPr>
          <a:lstStyle/>
          <a:p>
            <a:r>
              <a:rPr lang="en-US" sz="2800">
                <a:solidFill>
                  <a:srgbClr val="0000CC"/>
                </a:solidFill>
              </a:rPr>
              <a:t>- Một số khác   quây quần trên boong sau, ca hát, thổi sáo.</a:t>
            </a:r>
          </a:p>
        </p:txBody>
      </p:sp>
      <p:sp>
        <p:nvSpPr>
          <p:cNvPr id="29732" name="Line 36"/>
          <p:cNvSpPr>
            <a:spLocks noChangeShapeType="1"/>
          </p:cNvSpPr>
          <p:nvPr/>
        </p:nvSpPr>
        <p:spPr bwMode="auto">
          <a:xfrm>
            <a:off x="2895600" y="5029200"/>
            <a:ext cx="5562600" cy="0"/>
          </a:xfrm>
          <a:prstGeom prst="line">
            <a:avLst/>
          </a:prstGeom>
          <a:noFill/>
          <a:ln w="19050">
            <a:solidFill>
              <a:srgbClr val="FF0000"/>
            </a:solidFill>
            <a:round/>
            <a:headEnd/>
            <a:tailEnd/>
          </a:ln>
          <a:effectLst/>
        </p:spPr>
        <p:txBody>
          <a:bodyPr/>
          <a:lstStyle/>
          <a:p>
            <a:endParaRPr lang="en-US"/>
          </a:p>
        </p:txBody>
      </p:sp>
      <p:sp>
        <p:nvSpPr>
          <p:cNvPr id="29733" name="Line 37"/>
          <p:cNvSpPr>
            <a:spLocks noChangeShapeType="1"/>
          </p:cNvSpPr>
          <p:nvPr/>
        </p:nvSpPr>
        <p:spPr bwMode="auto">
          <a:xfrm>
            <a:off x="2895600" y="4953000"/>
            <a:ext cx="5562600" cy="0"/>
          </a:xfrm>
          <a:prstGeom prst="line">
            <a:avLst/>
          </a:prstGeom>
          <a:noFill/>
          <a:ln w="19050">
            <a:solidFill>
              <a:srgbClr val="FF0000"/>
            </a:solidFill>
            <a:round/>
            <a:headEnd/>
            <a:tailEnd/>
          </a:ln>
          <a:effectLst/>
        </p:spPr>
        <p:txBody>
          <a:bodyPr/>
          <a:lstStyle/>
          <a:p>
            <a:endParaRPr lang="en-US"/>
          </a:p>
        </p:txBody>
      </p:sp>
      <p:sp>
        <p:nvSpPr>
          <p:cNvPr id="29734" name="Line 38"/>
          <p:cNvSpPr>
            <a:spLocks noChangeShapeType="1"/>
          </p:cNvSpPr>
          <p:nvPr/>
        </p:nvSpPr>
        <p:spPr bwMode="auto">
          <a:xfrm>
            <a:off x="609600" y="4953000"/>
            <a:ext cx="1828800" cy="0"/>
          </a:xfrm>
          <a:prstGeom prst="line">
            <a:avLst/>
          </a:prstGeom>
          <a:noFill/>
          <a:ln w="19050">
            <a:solidFill>
              <a:srgbClr val="FF0000"/>
            </a:solidFill>
            <a:round/>
            <a:headEnd/>
            <a:tailEnd/>
          </a:ln>
          <a:effectLst/>
        </p:spPr>
        <p:txBody>
          <a:bodyPr/>
          <a:lstStyle/>
          <a:p>
            <a:endParaRPr lang="en-US"/>
          </a:p>
        </p:txBody>
      </p:sp>
      <p:sp>
        <p:nvSpPr>
          <p:cNvPr id="29735" name="Line 39"/>
          <p:cNvSpPr>
            <a:spLocks noChangeShapeType="1"/>
          </p:cNvSpPr>
          <p:nvPr/>
        </p:nvSpPr>
        <p:spPr bwMode="auto">
          <a:xfrm flipH="1">
            <a:off x="2590800" y="4419600"/>
            <a:ext cx="152400" cy="457200"/>
          </a:xfrm>
          <a:prstGeom prst="line">
            <a:avLst/>
          </a:prstGeom>
          <a:noFill/>
          <a:ln w="25400">
            <a:solidFill>
              <a:srgbClr val="FF0000"/>
            </a:solidFill>
            <a:round/>
            <a:headEnd/>
            <a:tailEnd/>
          </a:ln>
          <a:effectLst/>
        </p:spPr>
        <p:txBody>
          <a:bodyPr/>
          <a:lstStyle/>
          <a:p>
            <a:endParaRPr lang="en-US"/>
          </a:p>
        </p:txBody>
      </p:sp>
      <p:sp>
        <p:nvSpPr>
          <p:cNvPr id="29736" name="Line 40"/>
          <p:cNvSpPr>
            <a:spLocks noChangeShapeType="1"/>
          </p:cNvSpPr>
          <p:nvPr/>
        </p:nvSpPr>
        <p:spPr bwMode="auto">
          <a:xfrm flipH="1">
            <a:off x="2514600" y="4419600"/>
            <a:ext cx="152400" cy="457200"/>
          </a:xfrm>
          <a:prstGeom prst="line">
            <a:avLst/>
          </a:prstGeom>
          <a:noFill/>
          <a:ln w="25400">
            <a:solidFill>
              <a:srgbClr val="FF0000"/>
            </a:solidFill>
            <a:round/>
            <a:headEnd/>
            <a:tailEnd/>
          </a:ln>
          <a:effectLst/>
        </p:spPr>
        <p:txBody>
          <a:bodyPr/>
          <a:lstStyle/>
          <a:p>
            <a:endParaRPr lang="en-US"/>
          </a:p>
        </p:txBody>
      </p:sp>
      <p:sp>
        <p:nvSpPr>
          <p:cNvPr id="29737" name="Text Box 41"/>
          <p:cNvSpPr txBox="1">
            <a:spLocks noChangeArrowheads="1"/>
          </p:cNvSpPr>
          <p:nvPr/>
        </p:nvSpPr>
        <p:spPr bwMode="auto">
          <a:xfrm>
            <a:off x="1371600" y="5029200"/>
            <a:ext cx="685800" cy="457200"/>
          </a:xfrm>
          <a:prstGeom prst="rect">
            <a:avLst/>
          </a:prstGeom>
          <a:noFill/>
          <a:ln w="9525">
            <a:noFill/>
            <a:miter lim="800000"/>
            <a:headEnd/>
            <a:tailEnd/>
          </a:ln>
          <a:effectLst/>
        </p:spPr>
        <p:txBody>
          <a:bodyPr>
            <a:spAutoFit/>
          </a:bodyPr>
          <a:lstStyle/>
          <a:p>
            <a:pPr>
              <a:spcBef>
                <a:spcPct val="50000"/>
              </a:spcBef>
            </a:pPr>
            <a:r>
              <a:rPr lang="en-US">
                <a:solidFill>
                  <a:srgbClr val="FF00FF"/>
                </a:solidFill>
                <a:latin typeface="Arial" charset="0"/>
              </a:rPr>
              <a:t>CN</a:t>
            </a:r>
          </a:p>
        </p:txBody>
      </p:sp>
      <p:sp>
        <p:nvSpPr>
          <p:cNvPr id="29738" name="Text Box 42"/>
          <p:cNvSpPr txBox="1">
            <a:spLocks noChangeArrowheads="1"/>
          </p:cNvSpPr>
          <p:nvPr/>
        </p:nvSpPr>
        <p:spPr bwMode="auto">
          <a:xfrm>
            <a:off x="4953000" y="5029200"/>
            <a:ext cx="685800" cy="457200"/>
          </a:xfrm>
          <a:prstGeom prst="rect">
            <a:avLst/>
          </a:prstGeom>
          <a:noFill/>
          <a:ln w="9525">
            <a:noFill/>
            <a:miter lim="800000"/>
            <a:headEnd/>
            <a:tailEnd/>
          </a:ln>
          <a:effectLst/>
        </p:spPr>
        <p:txBody>
          <a:bodyPr>
            <a:spAutoFit/>
          </a:bodyPr>
          <a:lstStyle/>
          <a:p>
            <a:pPr>
              <a:spcBef>
                <a:spcPct val="50000"/>
              </a:spcBef>
            </a:pPr>
            <a:r>
              <a:rPr lang="en-US">
                <a:solidFill>
                  <a:srgbClr val="FF00FF"/>
                </a:solidFill>
                <a:latin typeface="Arial" charset="0"/>
              </a:rPr>
              <a:t>VN</a:t>
            </a:r>
          </a:p>
        </p:txBody>
      </p:sp>
      <p:sp>
        <p:nvSpPr>
          <p:cNvPr id="29739" name="Rectangle 43"/>
          <p:cNvSpPr>
            <a:spLocks noChangeArrowheads="1"/>
          </p:cNvSpPr>
          <p:nvPr/>
        </p:nvSpPr>
        <p:spPr bwMode="auto">
          <a:xfrm>
            <a:off x="571500" y="5435600"/>
            <a:ext cx="8031163" cy="519113"/>
          </a:xfrm>
          <a:prstGeom prst="rect">
            <a:avLst/>
          </a:prstGeom>
          <a:noFill/>
          <a:ln w="9525">
            <a:noFill/>
            <a:miter lim="800000"/>
            <a:headEnd/>
            <a:tailEnd/>
          </a:ln>
          <a:effectLst/>
        </p:spPr>
        <p:txBody>
          <a:bodyPr wrap="none">
            <a:spAutoFit/>
          </a:bodyPr>
          <a:lstStyle/>
          <a:p>
            <a:pPr>
              <a:spcBef>
                <a:spcPct val="50000"/>
              </a:spcBef>
            </a:pPr>
            <a:r>
              <a:rPr lang="en-US" sz="2800">
                <a:solidFill>
                  <a:srgbClr val="0000CC"/>
                </a:solidFill>
              </a:rPr>
              <a:t>-Cá heo   gọi nhau quây đến quanh tàu như để chia vui.</a:t>
            </a:r>
          </a:p>
        </p:txBody>
      </p:sp>
      <p:sp>
        <p:nvSpPr>
          <p:cNvPr id="29740" name="Line 44"/>
          <p:cNvSpPr>
            <a:spLocks noChangeShapeType="1"/>
          </p:cNvSpPr>
          <p:nvPr/>
        </p:nvSpPr>
        <p:spPr bwMode="auto">
          <a:xfrm>
            <a:off x="2895600" y="4953000"/>
            <a:ext cx="5562600" cy="0"/>
          </a:xfrm>
          <a:prstGeom prst="line">
            <a:avLst/>
          </a:prstGeom>
          <a:noFill/>
          <a:ln w="19050">
            <a:solidFill>
              <a:srgbClr val="FF0000"/>
            </a:solidFill>
            <a:round/>
            <a:headEnd/>
            <a:tailEnd/>
          </a:ln>
          <a:effectLst/>
        </p:spPr>
        <p:txBody>
          <a:bodyPr/>
          <a:lstStyle/>
          <a:p>
            <a:endParaRPr lang="en-US"/>
          </a:p>
        </p:txBody>
      </p:sp>
      <p:sp>
        <p:nvSpPr>
          <p:cNvPr id="29741" name="Line 45"/>
          <p:cNvSpPr>
            <a:spLocks noChangeShapeType="1"/>
          </p:cNvSpPr>
          <p:nvPr/>
        </p:nvSpPr>
        <p:spPr bwMode="auto">
          <a:xfrm>
            <a:off x="609600" y="4953000"/>
            <a:ext cx="1828800" cy="0"/>
          </a:xfrm>
          <a:prstGeom prst="line">
            <a:avLst/>
          </a:prstGeom>
          <a:noFill/>
          <a:ln w="19050">
            <a:solidFill>
              <a:srgbClr val="FF0000"/>
            </a:solidFill>
            <a:round/>
            <a:headEnd/>
            <a:tailEnd/>
          </a:ln>
          <a:effectLst/>
        </p:spPr>
        <p:txBody>
          <a:bodyPr/>
          <a:lstStyle/>
          <a:p>
            <a:endParaRPr lang="en-US"/>
          </a:p>
        </p:txBody>
      </p:sp>
      <p:sp>
        <p:nvSpPr>
          <p:cNvPr id="29742" name="Line 46"/>
          <p:cNvSpPr>
            <a:spLocks noChangeShapeType="1"/>
          </p:cNvSpPr>
          <p:nvPr/>
        </p:nvSpPr>
        <p:spPr bwMode="auto">
          <a:xfrm flipH="1">
            <a:off x="2590800" y="4419600"/>
            <a:ext cx="152400" cy="457200"/>
          </a:xfrm>
          <a:prstGeom prst="line">
            <a:avLst/>
          </a:prstGeom>
          <a:noFill/>
          <a:ln w="25400">
            <a:solidFill>
              <a:srgbClr val="FF0000"/>
            </a:solidFill>
            <a:round/>
            <a:headEnd/>
            <a:tailEnd/>
          </a:ln>
          <a:effectLst/>
        </p:spPr>
        <p:txBody>
          <a:bodyPr/>
          <a:lstStyle/>
          <a:p>
            <a:endParaRPr lang="en-US"/>
          </a:p>
        </p:txBody>
      </p:sp>
      <p:sp>
        <p:nvSpPr>
          <p:cNvPr id="29743" name="Line 47"/>
          <p:cNvSpPr>
            <a:spLocks noChangeShapeType="1"/>
          </p:cNvSpPr>
          <p:nvPr/>
        </p:nvSpPr>
        <p:spPr bwMode="auto">
          <a:xfrm flipH="1">
            <a:off x="2514600" y="4419600"/>
            <a:ext cx="152400" cy="457200"/>
          </a:xfrm>
          <a:prstGeom prst="line">
            <a:avLst/>
          </a:prstGeom>
          <a:noFill/>
          <a:ln w="25400">
            <a:solidFill>
              <a:srgbClr val="FF0000"/>
            </a:solidFill>
            <a:round/>
            <a:headEnd/>
            <a:tailEnd/>
          </a:ln>
          <a:effectLst/>
        </p:spPr>
        <p:txBody>
          <a:bodyPr/>
          <a:lstStyle/>
          <a:p>
            <a:endParaRPr lang="en-US"/>
          </a:p>
        </p:txBody>
      </p:sp>
      <p:sp>
        <p:nvSpPr>
          <p:cNvPr id="29744" name="Line 48"/>
          <p:cNvSpPr>
            <a:spLocks noChangeShapeType="1"/>
          </p:cNvSpPr>
          <p:nvPr/>
        </p:nvSpPr>
        <p:spPr bwMode="auto">
          <a:xfrm>
            <a:off x="2057400" y="6019800"/>
            <a:ext cx="6324600" cy="0"/>
          </a:xfrm>
          <a:prstGeom prst="line">
            <a:avLst/>
          </a:prstGeom>
          <a:noFill/>
          <a:ln w="19050">
            <a:solidFill>
              <a:srgbClr val="FF0000"/>
            </a:solidFill>
            <a:round/>
            <a:headEnd/>
            <a:tailEnd/>
          </a:ln>
          <a:effectLst/>
        </p:spPr>
        <p:txBody>
          <a:bodyPr/>
          <a:lstStyle/>
          <a:p>
            <a:endParaRPr lang="en-US"/>
          </a:p>
        </p:txBody>
      </p:sp>
      <p:sp>
        <p:nvSpPr>
          <p:cNvPr id="29745" name="Text Box 49"/>
          <p:cNvSpPr txBox="1">
            <a:spLocks noChangeArrowheads="1"/>
          </p:cNvSpPr>
          <p:nvPr/>
        </p:nvSpPr>
        <p:spPr bwMode="auto">
          <a:xfrm>
            <a:off x="914400" y="6019800"/>
            <a:ext cx="685800" cy="457200"/>
          </a:xfrm>
          <a:prstGeom prst="rect">
            <a:avLst/>
          </a:prstGeom>
          <a:noFill/>
          <a:ln w="9525">
            <a:noFill/>
            <a:miter lim="800000"/>
            <a:headEnd/>
            <a:tailEnd/>
          </a:ln>
          <a:effectLst/>
        </p:spPr>
        <p:txBody>
          <a:bodyPr>
            <a:spAutoFit/>
          </a:bodyPr>
          <a:lstStyle/>
          <a:p>
            <a:pPr>
              <a:spcBef>
                <a:spcPct val="50000"/>
              </a:spcBef>
            </a:pPr>
            <a:r>
              <a:rPr lang="en-US">
                <a:solidFill>
                  <a:srgbClr val="FF00FF"/>
                </a:solidFill>
                <a:latin typeface="Arial" charset="0"/>
              </a:rPr>
              <a:t>CN</a:t>
            </a:r>
          </a:p>
        </p:txBody>
      </p:sp>
      <p:sp>
        <p:nvSpPr>
          <p:cNvPr id="29746" name="Text Box 50"/>
          <p:cNvSpPr txBox="1">
            <a:spLocks noChangeArrowheads="1"/>
          </p:cNvSpPr>
          <p:nvPr/>
        </p:nvSpPr>
        <p:spPr bwMode="auto">
          <a:xfrm>
            <a:off x="5105400" y="6019800"/>
            <a:ext cx="685800" cy="457200"/>
          </a:xfrm>
          <a:prstGeom prst="rect">
            <a:avLst/>
          </a:prstGeom>
          <a:noFill/>
          <a:ln w="9525">
            <a:noFill/>
            <a:miter lim="800000"/>
            <a:headEnd/>
            <a:tailEnd/>
          </a:ln>
          <a:effectLst/>
        </p:spPr>
        <p:txBody>
          <a:bodyPr>
            <a:spAutoFit/>
          </a:bodyPr>
          <a:lstStyle/>
          <a:p>
            <a:pPr>
              <a:spcBef>
                <a:spcPct val="50000"/>
              </a:spcBef>
            </a:pPr>
            <a:r>
              <a:rPr lang="en-US">
                <a:solidFill>
                  <a:srgbClr val="FF00FF"/>
                </a:solidFill>
                <a:latin typeface="Arial" charset="0"/>
              </a:rPr>
              <a:t>VN</a:t>
            </a:r>
          </a:p>
        </p:txBody>
      </p:sp>
      <p:sp>
        <p:nvSpPr>
          <p:cNvPr id="29747" name="Line 51"/>
          <p:cNvSpPr>
            <a:spLocks noChangeShapeType="1"/>
          </p:cNvSpPr>
          <p:nvPr/>
        </p:nvSpPr>
        <p:spPr bwMode="auto">
          <a:xfrm>
            <a:off x="2057400" y="5943600"/>
            <a:ext cx="6324600" cy="0"/>
          </a:xfrm>
          <a:prstGeom prst="line">
            <a:avLst/>
          </a:prstGeom>
          <a:noFill/>
          <a:ln w="19050">
            <a:solidFill>
              <a:srgbClr val="FF0000"/>
            </a:solidFill>
            <a:round/>
            <a:headEnd/>
            <a:tailEnd/>
          </a:ln>
          <a:effectLst/>
        </p:spPr>
        <p:txBody>
          <a:bodyPr/>
          <a:lstStyle/>
          <a:p>
            <a:endParaRPr lang="en-US"/>
          </a:p>
        </p:txBody>
      </p:sp>
      <p:sp>
        <p:nvSpPr>
          <p:cNvPr id="29748" name="Line 52"/>
          <p:cNvSpPr>
            <a:spLocks noChangeShapeType="1"/>
          </p:cNvSpPr>
          <p:nvPr/>
        </p:nvSpPr>
        <p:spPr bwMode="auto">
          <a:xfrm>
            <a:off x="762000" y="5943600"/>
            <a:ext cx="914400" cy="0"/>
          </a:xfrm>
          <a:prstGeom prst="line">
            <a:avLst/>
          </a:prstGeom>
          <a:noFill/>
          <a:ln w="19050">
            <a:solidFill>
              <a:srgbClr val="FF0000"/>
            </a:solidFill>
            <a:round/>
            <a:headEnd/>
            <a:tailEnd/>
          </a:ln>
          <a:effectLst/>
        </p:spPr>
        <p:txBody>
          <a:bodyPr/>
          <a:lstStyle/>
          <a:p>
            <a:endParaRPr lang="en-US"/>
          </a:p>
        </p:txBody>
      </p:sp>
      <p:sp>
        <p:nvSpPr>
          <p:cNvPr id="29749" name="Line 53"/>
          <p:cNvSpPr>
            <a:spLocks noChangeShapeType="1"/>
          </p:cNvSpPr>
          <p:nvPr/>
        </p:nvSpPr>
        <p:spPr bwMode="auto">
          <a:xfrm flipH="1">
            <a:off x="1905000" y="5486400"/>
            <a:ext cx="152400" cy="457200"/>
          </a:xfrm>
          <a:prstGeom prst="line">
            <a:avLst/>
          </a:prstGeom>
          <a:noFill/>
          <a:ln w="25400">
            <a:solidFill>
              <a:srgbClr val="FF0000"/>
            </a:solidFill>
            <a:round/>
            <a:headEnd/>
            <a:tailEnd/>
          </a:ln>
          <a:effectLst/>
        </p:spPr>
        <p:txBody>
          <a:bodyPr/>
          <a:lstStyle/>
          <a:p>
            <a:endParaRPr lang="en-US"/>
          </a:p>
        </p:txBody>
      </p:sp>
      <p:sp>
        <p:nvSpPr>
          <p:cNvPr id="29750" name="Line 54"/>
          <p:cNvSpPr>
            <a:spLocks noChangeShapeType="1"/>
          </p:cNvSpPr>
          <p:nvPr/>
        </p:nvSpPr>
        <p:spPr bwMode="auto">
          <a:xfrm flipH="1">
            <a:off x="1828800" y="5486400"/>
            <a:ext cx="152400" cy="457200"/>
          </a:xfrm>
          <a:prstGeom prst="line">
            <a:avLst/>
          </a:prstGeom>
          <a:noFill/>
          <a:ln w="25400">
            <a:solidFill>
              <a:srgbClr val="FF0000"/>
            </a:solidFill>
            <a:round/>
            <a:headEnd/>
            <a:tailEnd/>
          </a:ln>
          <a:effectLst/>
        </p:spPr>
        <p:txBody>
          <a:bodyPr/>
          <a:lstStyle/>
          <a:p>
            <a:endParaRPr lang="en-US"/>
          </a:p>
        </p:txBody>
      </p:sp>
      <p:sp>
        <p:nvSpPr>
          <p:cNvPr id="29756" name="Line 60"/>
          <p:cNvSpPr>
            <a:spLocks noChangeShapeType="1"/>
          </p:cNvSpPr>
          <p:nvPr/>
        </p:nvSpPr>
        <p:spPr bwMode="auto">
          <a:xfrm>
            <a:off x="6807200" y="2159000"/>
            <a:ext cx="1066800" cy="0"/>
          </a:xfrm>
          <a:prstGeom prst="line">
            <a:avLst/>
          </a:prstGeom>
          <a:noFill/>
          <a:ln w="25400">
            <a:solidFill>
              <a:srgbClr val="FF0000"/>
            </a:solidFill>
            <a:round/>
            <a:headEnd/>
            <a:tailEnd/>
          </a:ln>
          <a:effectLst/>
        </p:spPr>
        <p:txBody>
          <a:bodyPr/>
          <a:lstStyle/>
          <a:p>
            <a:endParaRPr lang="en-US"/>
          </a:p>
        </p:txBody>
      </p:sp>
      <p:sp>
        <p:nvSpPr>
          <p:cNvPr id="29757" name="Line 61"/>
          <p:cNvSpPr>
            <a:spLocks noChangeShapeType="1"/>
          </p:cNvSpPr>
          <p:nvPr/>
        </p:nvSpPr>
        <p:spPr bwMode="auto">
          <a:xfrm>
            <a:off x="5003800" y="2171700"/>
            <a:ext cx="1066800" cy="0"/>
          </a:xfrm>
          <a:prstGeom prst="line">
            <a:avLst/>
          </a:prstGeom>
          <a:noFill/>
          <a:ln w="25400">
            <a:solidFill>
              <a:srgbClr val="FF0000"/>
            </a:solidFill>
            <a:round/>
            <a:headEnd/>
            <a:tailEnd/>
          </a:ln>
          <a:effectLst/>
        </p:spPr>
        <p:txBody>
          <a:bodyPr/>
          <a:lstStyle/>
          <a:p>
            <a:endParaRPr lang="en-US"/>
          </a:p>
        </p:txBody>
      </p:sp>
      <p:sp>
        <p:nvSpPr>
          <p:cNvPr id="29758" name="Line 62"/>
          <p:cNvSpPr>
            <a:spLocks noChangeShapeType="1"/>
          </p:cNvSpPr>
          <p:nvPr/>
        </p:nvSpPr>
        <p:spPr bwMode="auto">
          <a:xfrm>
            <a:off x="1676400" y="2171700"/>
            <a:ext cx="1447800" cy="0"/>
          </a:xfrm>
          <a:prstGeom prst="line">
            <a:avLst/>
          </a:prstGeom>
          <a:noFill/>
          <a:ln w="25400">
            <a:solidFill>
              <a:srgbClr val="FF0000"/>
            </a:solidFill>
            <a:round/>
            <a:headEnd/>
            <a:tailEn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1" nodeType="clickEffect">
                                  <p:stCondLst>
                                    <p:cond delay="0"/>
                                  </p:stCondLst>
                                  <p:iterate type="lt">
                                    <p:tmPct val="0"/>
                                  </p:iterate>
                                  <p:childTnLst>
                                    <p:set>
                                      <p:cBhvr>
                                        <p:cTn id="6" dur="1" fill="hold">
                                          <p:stCondLst>
                                            <p:cond delay="0"/>
                                          </p:stCondLst>
                                        </p:cTn>
                                        <p:tgtEl>
                                          <p:spTgt spid="29739"/>
                                        </p:tgtEl>
                                        <p:attrNameLst>
                                          <p:attrName>style.visibility</p:attrName>
                                        </p:attrNameLst>
                                      </p:cBhvr>
                                      <p:to>
                                        <p:strVal val="visible"/>
                                      </p:to>
                                    </p:set>
                                    <p:animEffect transition="in" filter="box(in)">
                                      <p:cBhvr>
                                        <p:cTn id="7" dur="500"/>
                                        <p:tgtEl>
                                          <p:spTgt spid="2973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9749"/>
                                        </p:tgtEl>
                                        <p:attrNameLst>
                                          <p:attrName>style.visibility</p:attrName>
                                        </p:attrNameLst>
                                      </p:cBhvr>
                                      <p:to>
                                        <p:strVal val="visible"/>
                                      </p:to>
                                    </p:set>
                                    <p:animEffect transition="in" filter="slide(fromLeft)">
                                      <p:cBhvr>
                                        <p:cTn id="12" dur="500"/>
                                        <p:tgtEl>
                                          <p:spTgt spid="29749"/>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29750"/>
                                        </p:tgtEl>
                                        <p:attrNameLst>
                                          <p:attrName>style.visibility</p:attrName>
                                        </p:attrNameLst>
                                      </p:cBhvr>
                                      <p:to>
                                        <p:strVal val="visible"/>
                                      </p:to>
                                    </p:set>
                                    <p:animEffect transition="in" filter="slide(fromLeft)">
                                      <p:cBhvr>
                                        <p:cTn id="15" dur="500"/>
                                        <p:tgtEl>
                                          <p:spTgt spid="29750"/>
                                        </p:tgtEl>
                                      </p:cBhvr>
                                    </p:animEffect>
                                  </p:childTnLst>
                                </p:cTn>
                              </p:par>
                              <p:par>
                                <p:cTn id="16" presetID="12" presetClass="entr" presetSubtype="8" fill="hold" grpId="0" nodeType="withEffect">
                                  <p:stCondLst>
                                    <p:cond delay="0"/>
                                  </p:stCondLst>
                                  <p:childTnLst>
                                    <p:set>
                                      <p:cBhvr>
                                        <p:cTn id="17" dur="1" fill="hold">
                                          <p:stCondLst>
                                            <p:cond delay="0"/>
                                          </p:stCondLst>
                                        </p:cTn>
                                        <p:tgtEl>
                                          <p:spTgt spid="29748"/>
                                        </p:tgtEl>
                                        <p:attrNameLst>
                                          <p:attrName>style.visibility</p:attrName>
                                        </p:attrNameLst>
                                      </p:cBhvr>
                                      <p:to>
                                        <p:strVal val="visible"/>
                                      </p:to>
                                    </p:set>
                                    <p:animEffect transition="in" filter="slide(fromLeft)">
                                      <p:cBhvr>
                                        <p:cTn id="18" dur="500"/>
                                        <p:tgtEl>
                                          <p:spTgt spid="29748"/>
                                        </p:tgtEl>
                                      </p:cBhvr>
                                    </p:animEffect>
                                  </p:childTnLst>
                                </p:cTn>
                              </p:par>
                              <p:par>
                                <p:cTn id="19" presetID="12" presetClass="entr" presetSubtype="8" fill="hold" grpId="0" nodeType="withEffect">
                                  <p:stCondLst>
                                    <p:cond delay="0"/>
                                  </p:stCondLst>
                                  <p:childTnLst>
                                    <p:set>
                                      <p:cBhvr>
                                        <p:cTn id="20" dur="1" fill="hold">
                                          <p:stCondLst>
                                            <p:cond delay="0"/>
                                          </p:stCondLst>
                                        </p:cTn>
                                        <p:tgtEl>
                                          <p:spTgt spid="29745"/>
                                        </p:tgtEl>
                                        <p:attrNameLst>
                                          <p:attrName>style.visibility</p:attrName>
                                        </p:attrNameLst>
                                      </p:cBhvr>
                                      <p:to>
                                        <p:strVal val="visible"/>
                                      </p:to>
                                    </p:set>
                                    <p:animEffect transition="in" filter="slide(fromLeft)">
                                      <p:cBhvr>
                                        <p:cTn id="21" dur="500"/>
                                        <p:tgtEl>
                                          <p:spTgt spid="29745"/>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grpId="1" nodeType="clickEffect">
                                  <p:stCondLst>
                                    <p:cond delay="0"/>
                                  </p:stCondLst>
                                  <p:childTnLst>
                                    <p:set>
                                      <p:cBhvr>
                                        <p:cTn id="25" dur="1" fill="hold">
                                          <p:stCondLst>
                                            <p:cond delay="0"/>
                                          </p:stCondLst>
                                        </p:cTn>
                                        <p:tgtEl>
                                          <p:spTgt spid="29746"/>
                                        </p:tgtEl>
                                        <p:attrNameLst>
                                          <p:attrName>style.visibility</p:attrName>
                                        </p:attrNameLst>
                                      </p:cBhvr>
                                      <p:to>
                                        <p:strVal val="visible"/>
                                      </p:to>
                                    </p:set>
                                    <p:animEffect transition="in" filter="slide(fromBottom)">
                                      <p:cBhvr>
                                        <p:cTn id="26" dur="500"/>
                                        <p:tgtEl>
                                          <p:spTgt spid="29746"/>
                                        </p:tgtEl>
                                      </p:cBhvr>
                                    </p:animEffect>
                                  </p:childTnLst>
                                </p:cTn>
                              </p:par>
                              <p:par>
                                <p:cTn id="27" presetID="12" presetClass="entr" presetSubtype="4" fill="hold" grpId="0" nodeType="withEffect">
                                  <p:stCondLst>
                                    <p:cond delay="0"/>
                                  </p:stCondLst>
                                  <p:childTnLst>
                                    <p:set>
                                      <p:cBhvr>
                                        <p:cTn id="28" dur="1" fill="hold">
                                          <p:stCondLst>
                                            <p:cond delay="0"/>
                                          </p:stCondLst>
                                        </p:cTn>
                                        <p:tgtEl>
                                          <p:spTgt spid="29747"/>
                                        </p:tgtEl>
                                        <p:attrNameLst>
                                          <p:attrName>style.visibility</p:attrName>
                                        </p:attrNameLst>
                                      </p:cBhvr>
                                      <p:to>
                                        <p:strVal val="visible"/>
                                      </p:to>
                                    </p:set>
                                    <p:animEffect transition="in" filter="slide(fromBottom)">
                                      <p:cBhvr>
                                        <p:cTn id="29" dur="500"/>
                                        <p:tgtEl>
                                          <p:spTgt spid="29747"/>
                                        </p:tgtEl>
                                      </p:cBhvr>
                                    </p:animEffect>
                                  </p:childTnLst>
                                </p:cTn>
                              </p:par>
                              <p:par>
                                <p:cTn id="30" presetID="12" presetClass="entr" presetSubtype="4" fill="hold" grpId="0" nodeType="withEffect">
                                  <p:stCondLst>
                                    <p:cond delay="0"/>
                                  </p:stCondLst>
                                  <p:childTnLst>
                                    <p:set>
                                      <p:cBhvr>
                                        <p:cTn id="31" dur="1" fill="hold">
                                          <p:stCondLst>
                                            <p:cond delay="0"/>
                                          </p:stCondLst>
                                        </p:cTn>
                                        <p:tgtEl>
                                          <p:spTgt spid="29744"/>
                                        </p:tgtEl>
                                        <p:attrNameLst>
                                          <p:attrName>style.visibility</p:attrName>
                                        </p:attrNameLst>
                                      </p:cBhvr>
                                      <p:to>
                                        <p:strVal val="visible"/>
                                      </p:to>
                                    </p:set>
                                    <p:animEffect transition="in" filter="slide(fromBottom)">
                                      <p:cBhvr>
                                        <p:cTn id="32" dur="500"/>
                                        <p:tgtEl>
                                          <p:spTgt spid="297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39" grpId="1"/>
      <p:bldP spid="29744" grpId="0" animBg="1"/>
      <p:bldP spid="29745" grpId="0"/>
      <p:bldP spid="29746" grpId="1"/>
      <p:bldP spid="29747" grpId="0" animBg="1"/>
      <p:bldP spid="29748" grpId="0" animBg="1"/>
      <p:bldP spid="29749" grpId="0" animBg="1"/>
      <p:bldP spid="2975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87" name="Text Box 43"/>
          <p:cNvSpPr txBox="1">
            <a:spLocks noChangeArrowheads="1"/>
          </p:cNvSpPr>
          <p:nvPr/>
        </p:nvSpPr>
        <p:spPr bwMode="auto">
          <a:xfrm>
            <a:off x="381000" y="1676400"/>
            <a:ext cx="8763000" cy="1076325"/>
          </a:xfrm>
          <a:prstGeom prst="rect">
            <a:avLst/>
          </a:prstGeom>
          <a:noFill/>
          <a:ln w="9525">
            <a:solidFill>
              <a:schemeClr val="bg1"/>
            </a:solidFill>
            <a:miter lim="800000"/>
            <a:headEnd/>
            <a:tailEnd/>
          </a:ln>
          <a:effectLst/>
        </p:spPr>
        <p:txBody>
          <a:bodyPr>
            <a:spAutoFit/>
          </a:bodyPr>
          <a:lstStyle/>
          <a:p>
            <a:pPr>
              <a:spcBef>
                <a:spcPct val="50000"/>
              </a:spcBef>
            </a:pPr>
            <a:r>
              <a:rPr lang="en-US" sz="2800" b="1" u="sng">
                <a:solidFill>
                  <a:srgbClr val="0000CC"/>
                </a:solidFill>
              </a:rPr>
              <a:t>Bài 2</a:t>
            </a:r>
            <a:r>
              <a:rPr lang="en-US" sz="2800">
                <a:solidFill>
                  <a:srgbClr val="0000CC"/>
                </a:solidFill>
              </a:rPr>
              <a:t>: </a:t>
            </a:r>
            <a:r>
              <a:rPr lang="en-US" sz="3200" b="1"/>
              <a:t>Xác định bộ phận chủ ngữ và vị ngữ trong các câu vừa tìm được.</a:t>
            </a:r>
          </a:p>
        </p:txBody>
      </p:sp>
      <p:sp>
        <p:nvSpPr>
          <p:cNvPr id="31788" name="Rectangle 44"/>
          <p:cNvSpPr>
            <a:spLocks noChangeArrowheads="1"/>
          </p:cNvSpPr>
          <p:nvPr/>
        </p:nvSpPr>
        <p:spPr bwMode="auto">
          <a:xfrm>
            <a:off x="382588" y="2667000"/>
            <a:ext cx="8156575" cy="519113"/>
          </a:xfrm>
          <a:prstGeom prst="rect">
            <a:avLst/>
          </a:prstGeom>
          <a:noFill/>
          <a:ln w="9525">
            <a:noFill/>
            <a:miter lim="800000"/>
            <a:headEnd/>
            <a:tailEnd/>
          </a:ln>
          <a:effectLst/>
        </p:spPr>
        <p:txBody>
          <a:bodyPr wrap="none">
            <a:spAutoFit/>
          </a:bodyPr>
          <a:lstStyle/>
          <a:p>
            <a:pPr>
              <a:spcBef>
                <a:spcPct val="50000"/>
              </a:spcBef>
            </a:pPr>
            <a:r>
              <a:rPr lang="en-US" sz="2800"/>
              <a:t>- </a:t>
            </a:r>
            <a:r>
              <a:rPr lang="en-US" sz="2800">
                <a:solidFill>
                  <a:srgbClr val="0000CC"/>
                </a:solidFill>
              </a:rPr>
              <a:t>Tàu chúng tôi</a:t>
            </a:r>
            <a:r>
              <a:rPr lang="en-US" sz="2800"/>
              <a:t>   </a:t>
            </a:r>
            <a:r>
              <a:rPr lang="en-US" sz="2800">
                <a:solidFill>
                  <a:srgbClr val="0000CC"/>
                </a:solidFill>
              </a:rPr>
              <a:t>buông neo trong vùng biển Trường Sa.</a:t>
            </a:r>
          </a:p>
        </p:txBody>
      </p:sp>
      <p:sp>
        <p:nvSpPr>
          <p:cNvPr id="31789" name="Rectangle 45"/>
          <p:cNvSpPr>
            <a:spLocks noChangeArrowheads="1"/>
          </p:cNvSpPr>
          <p:nvPr/>
        </p:nvSpPr>
        <p:spPr bwMode="auto">
          <a:xfrm>
            <a:off x="428625" y="3519488"/>
            <a:ext cx="3941763" cy="519112"/>
          </a:xfrm>
          <a:prstGeom prst="rect">
            <a:avLst/>
          </a:prstGeom>
          <a:noFill/>
          <a:ln w="9525">
            <a:noFill/>
            <a:miter lim="800000"/>
            <a:headEnd/>
            <a:tailEnd/>
          </a:ln>
          <a:effectLst/>
        </p:spPr>
        <p:txBody>
          <a:bodyPr wrap="none">
            <a:spAutoFit/>
          </a:bodyPr>
          <a:lstStyle/>
          <a:p>
            <a:r>
              <a:rPr lang="en-US" sz="2800"/>
              <a:t>- </a:t>
            </a:r>
            <a:r>
              <a:rPr lang="en-US" sz="2800">
                <a:solidFill>
                  <a:srgbClr val="0000CC"/>
                </a:solidFill>
              </a:rPr>
              <a:t>Một số chiến sĩ</a:t>
            </a:r>
            <a:r>
              <a:rPr lang="en-US" sz="2800"/>
              <a:t>   </a:t>
            </a:r>
            <a:r>
              <a:rPr lang="en-US" sz="2800">
                <a:solidFill>
                  <a:srgbClr val="0000CC"/>
                </a:solidFill>
              </a:rPr>
              <a:t>thả câu.</a:t>
            </a:r>
          </a:p>
        </p:txBody>
      </p:sp>
      <p:sp>
        <p:nvSpPr>
          <p:cNvPr id="31790" name="Line 46"/>
          <p:cNvSpPr>
            <a:spLocks noChangeShapeType="1"/>
          </p:cNvSpPr>
          <p:nvPr/>
        </p:nvSpPr>
        <p:spPr bwMode="auto">
          <a:xfrm>
            <a:off x="2895600" y="3276600"/>
            <a:ext cx="5562600" cy="0"/>
          </a:xfrm>
          <a:prstGeom prst="line">
            <a:avLst/>
          </a:prstGeom>
          <a:noFill/>
          <a:ln w="19050">
            <a:solidFill>
              <a:srgbClr val="FF0000"/>
            </a:solidFill>
            <a:round/>
            <a:headEnd/>
            <a:tailEnd/>
          </a:ln>
          <a:effectLst/>
        </p:spPr>
        <p:txBody>
          <a:bodyPr/>
          <a:lstStyle/>
          <a:p>
            <a:endParaRPr lang="en-US"/>
          </a:p>
        </p:txBody>
      </p:sp>
      <p:sp>
        <p:nvSpPr>
          <p:cNvPr id="31791" name="Line 47"/>
          <p:cNvSpPr>
            <a:spLocks noChangeShapeType="1"/>
          </p:cNvSpPr>
          <p:nvPr/>
        </p:nvSpPr>
        <p:spPr bwMode="auto">
          <a:xfrm>
            <a:off x="2895600" y="3200400"/>
            <a:ext cx="5562600" cy="0"/>
          </a:xfrm>
          <a:prstGeom prst="line">
            <a:avLst/>
          </a:prstGeom>
          <a:noFill/>
          <a:ln w="19050">
            <a:solidFill>
              <a:srgbClr val="FF0000"/>
            </a:solidFill>
            <a:round/>
            <a:headEnd/>
            <a:tailEnd/>
          </a:ln>
          <a:effectLst/>
        </p:spPr>
        <p:txBody>
          <a:bodyPr/>
          <a:lstStyle/>
          <a:p>
            <a:endParaRPr lang="en-US"/>
          </a:p>
        </p:txBody>
      </p:sp>
      <p:sp>
        <p:nvSpPr>
          <p:cNvPr id="31792" name="Line 48"/>
          <p:cNvSpPr>
            <a:spLocks noChangeShapeType="1"/>
          </p:cNvSpPr>
          <p:nvPr/>
        </p:nvSpPr>
        <p:spPr bwMode="auto">
          <a:xfrm>
            <a:off x="685800" y="3200400"/>
            <a:ext cx="1828800" cy="0"/>
          </a:xfrm>
          <a:prstGeom prst="line">
            <a:avLst/>
          </a:prstGeom>
          <a:noFill/>
          <a:ln w="19050">
            <a:solidFill>
              <a:srgbClr val="FF0000"/>
            </a:solidFill>
            <a:round/>
            <a:headEnd/>
            <a:tailEnd/>
          </a:ln>
          <a:effectLst/>
        </p:spPr>
        <p:txBody>
          <a:bodyPr/>
          <a:lstStyle/>
          <a:p>
            <a:endParaRPr lang="en-US"/>
          </a:p>
        </p:txBody>
      </p:sp>
      <p:sp>
        <p:nvSpPr>
          <p:cNvPr id="31793" name="Line 49"/>
          <p:cNvSpPr>
            <a:spLocks noChangeShapeType="1"/>
          </p:cNvSpPr>
          <p:nvPr/>
        </p:nvSpPr>
        <p:spPr bwMode="auto">
          <a:xfrm flipH="1">
            <a:off x="2743200" y="2667000"/>
            <a:ext cx="152400" cy="457200"/>
          </a:xfrm>
          <a:prstGeom prst="line">
            <a:avLst/>
          </a:prstGeom>
          <a:noFill/>
          <a:ln w="25400">
            <a:solidFill>
              <a:srgbClr val="FF0000"/>
            </a:solidFill>
            <a:round/>
            <a:headEnd/>
            <a:tailEnd/>
          </a:ln>
          <a:effectLst/>
        </p:spPr>
        <p:txBody>
          <a:bodyPr/>
          <a:lstStyle/>
          <a:p>
            <a:endParaRPr lang="en-US"/>
          </a:p>
        </p:txBody>
      </p:sp>
      <p:sp>
        <p:nvSpPr>
          <p:cNvPr id="31794" name="Line 50"/>
          <p:cNvSpPr>
            <a:spLocks noChangeShapeType="1"/>
          </p:cNvSpPr>
          <p:nvPr/>
        </p:nvSpPr>
        <p:spPr bwMode="auto">
          <a:xfrm flipH="1">
            <a:off x="2667000" y="2667000"/>
            <a:ext cx="152400" cy="457200"/>
          </a:xfrm>
          <a:prstGeom prst="line">
            <a:avLst/>
          </a:prstGeom>
          <a:noFill/>
          <a:ln w="25400">
            <a:solidFill>
              <a:srgbClr val="FF0000"/>
            </a:solidFill>
            <a:round/>
            <a:headEnd/>
            <a:tailEnd/>
          </a:ln>
          <a:effectLst/>
        </p:spPr>
        <p:txBody>
          <a:bodyPr/>
          <a:lstStyle/>
          <a:p>
            <a:endParaRPr lang="en-US"/>
          </a:p>
        </p:txBody>
      </p:sp>
      <p:sp>
        <p:nvSpPr>
          <p:cNvPr id="31795" name="Line 51"/>
          <p:cNvSpPr>
            <a:spLocks noChangeShapeType="1"/>
          </p:cNvSpPr>
          <p:nvPr/>
        </p:nvSpPr>
        <p:spPr bwMode="auto">
          <a:xfrm flipH="1">
            <a:off x="2667000" y="2667000"/>
            <a:ext cx="152400" cy="457200"/>
          </a:xfrm>
          <a:prstGeom prst="line">
            <a:avLst/>
          </a:prstGeom>
          <a:noFill/>
          <a:ln w="25400">
            <a:solidFill>
              <a:srgbClr val="FF0000"/>
            </a:solidFill>
            <a:round/>
            <a:headEnd/>
            <a:tailEnd/>
          </a:ln>
          <a:effectLst/>
        </p:spPr>
        <p:txBody>
          <a:bodyPr/>
          <a:lstStyle/>
          <a:p>
            <a:endParaRPr lang="en-US"/>
          </a:p>
        </p:txBody>
      </p:sp>
      <p:sp>
        <p:nvSpPr>
          <p:cNvPr id="31796" name="Line 52"/>
          <p:cNvSpPr>
            <a:spLocks noChangeShapeType="1"/>
          </p:cNvSpPr>
          <p:nvPr/>
        </p:nvSpPr>
        <p:spPr bwMode="auto">
          <a:xfrm flipH="1">
            <a:off x="3048000" y="3581400"/>
            <a:ext cx="152400" cy="457200"/>
          </a:xfrm>
          <a:prstGeom prst="line">
            <a:avLst/>
          </a:prstGeom>
          <a:noFill/>
          <a:ln w="25400">
            <a:solidFill>
              <a:srgbClr val="FF0000"/>
            </a:solidFill>
            <a:round/>
            <a:headEnd/>
            <a:tailEnd/>
          </a:ln>
          <a:effectLst/>
        </p:spPr>
        <p:txBody>
          <a:bodyPr/>
          <a:lstStyle/>
          <a:p>
            <a:endParaRPr lang="en-US"/>
          </a:p>
        </p:txBody>
      </p:sp>
      <p:sp>
        <p:nvSpPr>
          <p:cNvPr id="31797" name="Line 53"/>
          <p:cNvSpPr>
            <a:spLocks noChangeShapeType="1"/>
          </p:cNvSpPr>
          <p:nvPr/>
        </p:nvSpPr>
        <p:spPr bwMode="auto">
          <a:xfrm flipH="1">
            <a:off x="2971800" y="3581400"/>
            <a:ext cx="152400" cy="457200"/>
          </a:xfrm>
          <a:prstGeom prst="line">
            <a:avLst/>
          </a:prstGeom>
          <a:noFill/>
          <a:ln w="25400">
            <a:solidFill>
              <a:srgbClr val="FF0000"/>
            </a:solidFill>
            <a:round/>
            <a:headEnd/>
            <a:tailEnd/>
          </a:ln>
          <a:effectLst/>
        </p:spPr>
        <p:txBody>
          <a:bodyPr/>
          <a:lstStyle/>
          <a:p>
            <a:endParaRPr lang="en-US"/>
          </a:p>
        </p:txBody>
      </p:sp>
      <p:sp>
        <p:nvSpPr>
          <p:cNvPr id="31798" name="Text Box 54"/>
          <p:cNvSpPr txBox="1">
            <a:spLocks noChangeArrowheads="1"/>
          </p:cNvSpPr>
          <p:nvPr/>
        </p:nvSpPr>
        <p:spPr bwMode="auto">
          <a:xfrm>
            <a:off x="1371600" y="3200400"/>
            <a:ext cx="685800" cy="457200"/>
          </a:xfrm>
          <a:prstGeom prst="rect">
            <a:avLst/>
          </a:prstGeom>
          <a:noFill/>
          <a:ln w="9525">
            <a:noFill/>
            <a:miter lim="800000"/>
            <a:headEnd/>
            <a:tailEnd/>
          </a:ln>
          <a:effectLst/>
        </p:spPr>
        <p:txBody>
          <a:bodyPr>
            <a:spAutoFit/>
          </a:bodyPr>
          <a:lstStyle/>
          <a:p>
            <a:pPr>
              <a:spcBef>
                <a:spcPct val="50000"/>
              </a:spcBef>
            </a:pPr>
            <a:r>
              <a:rPr lang="en-US">
                <a:solidFill>
                  <a:srgbClr val="FF00FF"/>
                </a:solidFill>
                <a:latin typeface="Arial" charset="0"/>
              </a:rPr>
              <a:t>CN</a:t>
            </a:r>
          </a:p>
        </p:txBody>
      </p:sp>
      <p:sp>
        <p:nvSpPr>
          <p:cNvPr id="31799" name="Text Box 55"/>
          <p:cNvSpPr txBox="1">
            <a:spLocks noChangeArrowheads="1"/>
          </p:cNvSpPr>
          <p:nvPr/>
        </p:nvSpPr>
        <p:spPr bwMode="auto">
          <a:xfrm>
            <a:off x="4953000" y="3200400"/>
            <a:ext cx="685800" cy="457200"/>
          </a:xfrm>
          <a:prstGeom prst="rect">
            <a:avLst/>
          </a:prstGeom>
          <a:noFill/>
          <a:ln w="9525">
            <a:noFill/>
            <a:miter lim="800000"/>
            <a:headEnd/>
            <a:tailEnd/>
          </a:ln>
          <a:effectLst/>
        </p:spPr>
        <p:txBody>
          <a:bodyPr>
            <a:spAutoFit/>
          </a:bodyPr>
          <a:lstStyle/>
          <a:p>
            <a:pPr>
              <a:spcBef>
                <a:spcPct val="50000"/>
              </a:spcBef>
            </a:pPr>
            <a:r>
              <a:rPr lang="en-US">
                <a:solidFill>
                  <a:srgbClr val="FF00FF"/>
                </a:solidFill>
                <a:latin typeface="Arial" charset="0"/>
              </a:rPr>
              <a:t>VN</a:t>
            </a:r>
          </a:p>
        </p:txBody>
      </p:sp>
      <p:sp>
        <p:nvSpPr>
          <p:cNvPr id="31800" name="Text Box 56"/>
          <p:cNvSpPr txBox="1">
            <a:spLocks noChangeArrowheads="1"/>
          </p:cNvSpPr>
          <p:nvPr/>
        </p:nvSpPr>
        <p:spPr bwMode="auto">
          <a:xfrm>
            <a:off x="1371600" y="3962400"/>
            <a:ext cx="685800" cy="457200"/>
          </a:xfrm>
          <a:prstGeom prst="rect">
            <a:avLst/>
          </a:prstGeom>
          <a:noFill/>
          <a:ln w="9525">
            <a:noFill/>
            <a:miter lim="800000"/>
            <a:headEnd/>
            <a:tailEnd/>
          </a:ln>
          <a:effectLst/>
        </p:spPr>
        <p:txBody>
          <a:bodyPr>
            <a:spAutoFit/>
          </a:bodyPr>
          <a:lstStyle/>
          <a:p>
            <a:pPr>
              <a:spcBef>
                <a:spcPct val="50000"/>
              </a:spcBef>
            </a:pPr>
            <a:r>
              <a:rPr lang="en-US">
                <a:solidFill>
                  <a:srgbClr val="FF00FF"/>
                </a:solidFill>
                <a:latin typeface="Arial" charset="0"/>
              </a:rPr>
              <a:t>CN</a:t>
            </a:r>
          </a:p>
        </p:txBody>
      </p:sp>
      <p:sp>
        <p:nvSpPr>
          <p:cNvPr id="31801" name="Text Box 57"/>
          <p:cNvSpPr txBox="1">
            <a:spLocks noChangeArrowheads="1"/>
          </p:cNvSpPr>
          <p:nvPr/>
        </p:nvSpPr>
        <p:spPr bwMode="auto">
          <a:xfrm>
            <a:off x="3276600" y="4038600"/>
            <a:ext cx="685800" cy="457200"/>
          </a:xfrm>
          <a:prstGeom prst="rect">
            <a:avLst/>
          </a:prstGeom>
          <a:noFill/>
          <a:ln w="9525">
            <a:noFill/>
            <a:miter lim="800000"/>
            <a:headEnd/>
            <a:tailEnd/>
          </a:ln>
          <a:effectLst/>
        </p:spPr>
        <p:txBody>
          <a:bodyPr>
            <a:spAutoFit/>
          </a:bodyPr>
          <a:lstStyle/>
          <a:p>
            <a:pPr>
              <a:spcBef>
                <a:spcPct val="50000"/>
              </a:spcBef>
            </a:pPr>
            <a:r>
              <a:rPr lang="en-US">
                <a:solidFill>
                  <a:srgbClr val="FF00FF"/>
                </a:solidFill>
                <a:latin typeface="Arial" charset="0"/>
              </a:rPr>
              <a:t>VN</a:t>
            </a:r>
          </a:p>
        </p:txBody>
      </p:sp>
      <p:sp>
        <p:nvSpPr>
          <p:cNvPr id="31802" name="Line 58"/>
          <p:cNvSpPr>
            <a:spLocks noChangeShapeType="1"/>
          </p:cNvSpPr>
          <p:nvPr/>
        </p:nvSpPr>
        <p:spPr bwMode="auto">
          <a:xfrm>
            <a:off x="838200" y="3962400"/>
            <a:ext cx="1828800" cy="0"/>
          </a:xfrm>
          <a:prstGeom prst="line">
            <a:avLst/>
          </a:prstGeom>
          <a:noFill/>
          <a:ln w="19050">
            <a:solidFill>
              <a:srgbClr val="FF0000"/>
            </a:solidFill>
            <a:round/>
            <a:headEnd/>
            <a:tailEnd/>
          </a:ln>
          <a:effectLst/>
        </p:spPr>
        <p:txBody>
          <a:bodyPr/>
          <a:lstStyle/>
          <a:p>
            <a:endParaRPr lang="en-US"/>
          </a:p>
        </p:txBody>
      </p:sp>
      <p:sp>
        <p:nvSpPr>
          <p:cNvPr id="31803" name="Line 59"/>
          <p:cNvSpPr>
            <a:spLocks noChangeShapeType="1"/>
          </p:cNvSpPr>
          <p:nvPr/>
        </p:nvSpPr>
        <p:spPr bwMode="auto">
          <a:xfrm>
            <a:off x="3200400" y="3962400"/>
            <a:ext cx="914400" cy="0"/>
          </a:xfrm>
          <a:prstGeom prst="line">
            <a:avLst/>
          </a:prstGeom>
          <a:noFill/>
          <a:ln w="19050">
            <a:solidFill>
              <a:srgbClr val="FF0000"/>
            </a:solidFill>
            <a:round/>
            <a:headEnd/>
            <a:tailEnd/>
          </a:ln>
          <a:effectLst/>
        </p:spPr>
        <p:txBody>
          <a:bodyPr/>
          <a:lstStyle/>
          <a:p>
            <a:endParaRPr lang="en-US"/>
          </a:p>
        </p:txBody>
      </p:sp>
      <p:sp>
        <p:nvSpPr>
          <p:cNvPr id="31804" name="Line 60"/>
          <p:cNvSpPr>
            <a:spLocks noChangeShapeType="1"/>
          </p:cNvSpPr>
          <p:nvPr/>
        </p:nvSpPr>
        <p:spPr bwMode="auto">
          <a:xfrm>
            <a:off x="3200400" y="4038600"/>
            <a:ext cx="914400" cy="0"/>
          </a:xfrm>
          <a:prstGeom prst="line">
            <a:avLst/>
          </a:prstGeom>
          <a:noFill/>
          <a:ln w="19050">
            <a:solidFill>
              <a:srgbClr val="FF0000"/>
            </a:solidFill>
            <a:round/>
            <a:headEnd/>
            <a:tailEnd/>
          </a:ln>
          <a:effectLst/>
        </p:spPr>
        <p:txBody>
          <a:bodyPr/>
          <a:lstStyle/>
          <a:p>
            <a:endParaRPr lang="en-US"/>
          </a:p>
        </p:txBody>
      </p:sp>
      <p:sp>
        <p:nvSpPr>
          <p:cNvPr id="31805" name="Rectangle 61"/>
          <p:cNvSpPr>
            <a:spLocks noChangeArrowheads="1"/>
          </p:cNvSpPr>
          <p:nvPr/>
        </p:nvSpPr>
        <p:spPr bwMode="auto">
          <a:xfrm>
            <a:off x="534988" y="4368800"/>
            <a:ext cx="8372475" cy="519113"/>
          </a:xfrm>
          <a:prstGeom prst="rect">
            <a:avLst/>
          </a:prstGeom>
          <a:noFill/>
          <a:ln w="9525">
            <a:noFill/>
            <a:miter lim="800000"/>
            <a:headEnd/>
            <a:tailEnd/>
          </a:ln>
          <a:effectLst/>
        </p:spPr>
        <p:txBody>
          <a:bodyPr wrap="none">
            <a:spAutoFit/>
          </a:bodyPr>
          <a:lstStyle/>
          <a:p>
            <a:r>
              <a:rPr lang="en-US" sz="2800"/>
              <a:t>-</a:t>
            </a:r>
            <a:r>
              <a:rPr lang="en-US" sz="2800">
                <a:solidFill>
                  <a:srgbClr val="0000CC"/>
                </a:solidFill>
              </a:rPr>
              <a:t>Một số khác</a:t>
            </a:r>
            <a:r>
              <a:rPr lang="en-US" sz="2800"/>
              <a:t>   </a:t>
            </a:r>
            <a:r>
              <a:rPr lang="en-US" sz="2800">
                <a:solidFill>
                  <a:srgbClr val="0000CC"/>
                </a:solidFill>
              </a:rPr>
              <a:t>quây quần trên boong sau, ca hát, thổi sáo.</a:t>
            </a:r>
          </a:p>
        </p:txBody>
      </p:sp>
      <p:sp>
        <p:nvSpPr>
          <p:cNvPr id="31806" name="Line 62"/>
          <p:cNvSpPr>
            <a:spLocks noChangeShapeType="1"/>
          </p:cNvSpPr>
          <p:nvPr/>
        </p:nvSpPr>
        <p:spPr bwMode="auto">
          <a:xfrm>
            <a:off x="2895600" y="5029200"/>
            <a:ext cx="5562600" cy="0"/>
          </a:xfrm>
          <a:prstGeom prst="line">
            <a:avLst/>
          </a:prstGeom>
          <a:noFill/>
          <a:ln w="19050">
            <a:solidFill>
              <a:srgbClr val="FF0000"/>
            </a:solidFill>
            <a:round/>
            <a:headEnd/>
            <a:tailEnd/>
          </a:ln>
          <a:effectLst/>
        </p:spPr>
        <p:txBody>
          <a:bodyPr/>
          <a:lstStyle/>
          <a:p>
            <a:endParaRPr lang="en-US"/>
          </a:p>
        </p:txBody>
      </p:sp>
      <p:sp>
        <p:nvSpPr>
          <p:cNvPr id="31807" name="Line 63"/>
          <p:cNvSpPr>
            <a:spLocks noChangeShapeType="1"/>
          </p:cNvSpPr>
          <p:nvPr/>
        </p:nvSpPr>
        <p:spPr bwMode="auto">
          <a:xfrm>
            <a:off x="2895600" y="4953000"/>
            <a:ext cx="5562600" cy="0"/>
          </a:xfrm>
          <a:prstGeom prst="line">
            <a:avLst/>
          </a:prstGeom>
          <a:noFill/>
          <a:ln w="19050">
            <a:solidFill>
              <a:srgbClr val="FF0000"/>
            </a:solidFill>
            <a:round/>
            <a:headEnd/>
            <a:tailEnd/>
          </a:ln>
          <a:effectLst/>
        </p:spPr>
        <p:txBody>
          <a:bodyPr/>
          <a:lstStyle/>
          <a:p>
            <a:endParaRPr lang="en-US"/>
          </a:p>
        </p:txBody>
      </p:sp>
      <p:sp>
        <p:nvSpPr>
          <p:cNvPr id="31808" name="Line 64"/>
          <p:cNvSpPr>
            <a:spLocks noChangeShapeType="1"/>
          </p:cNvSpPr>
          <p:nvPr/>
        </p:nvSpPr>
        <p:spPr bwMode="auto">
          <a:xfrm>
            <a:off x="609600" y="4953000"/>
            <a:ext cx="1828800" cy="0"/>
          </a:xfrm>
          <a:prstGeom prst="line">
            <a:avLst/>
          </a:prstGeom>
          <a:noFill/>
          <a:ln w="19050">
            <a:solidFill>
              <a:srgbClr val="FF0000"/>
            </a:solidFill>
            <a:round/>
            <a:headEnd/>
            <a:tailEnd/>
          </a:ln>
          <a:effectLst/>
        </p:spPr>
        <p:txBody>
          <a:bodyPr/>
          <a:lstStyle/>
          <a:p>
            <a:endParaRPr lang="en-US"/>
          </a:p>
        </p:txBody>
      </p:sp>
      <p:sp>
        <p:nvSpPr>
          <p:cNvPr id="31809" name="Line 65"/>
          <p:cNvSpPr>
            <a:spLocks noChangeShapeType="1"/>
          </p:cNvSpPr>
          <p:nvPr/>
        </p:nvSpPr>
        <p:spPr bwMode="auto">
          <a:xfrm flipH="1">
            <a:off x="2590800" y="4419600"/>
            <a:ext cx="152400" cy="457200"/>
          </a:xfrm>
          <a:prstGeom prst="line">
            <a:avLst/>
          </a:prstGeom>
          <a:noFill/>
          <a:ln w="25400">
            <a:solidFill>
              <a:srgbClr val="FF0000"/>
            </a:solidFill>
            <a:round/>
            <a:headEnd/>
            <a:tailEnd/>
          </a:ln>
          <a:effectLst/>
        </p:spPr>
        <p:txBody>
          <a:bodyPr/>
          <a:lstStyle/>
          <a:p>
            <a:endParaRPr lang="en-US"/>
          </a:p>
        </p:txBody>
      </p:sp>
      <p:sp>
        <p:nvSpPr>
          <p:cNvPr id="31810" name="Line 66"/>
          <p:cNvSpPr>
            <a:spLocks noChangeShapeType="1"/>
          </p:cNvSpPr>
          <p:nvPr/>
        </p:nvSpPr>
        <p:spPr bwMode="auto">
          <a:xfrm flipH="1">
            <a:off x="2514600" y="4419600"/>
            <a:ext cx="152400" cy="457200"/>
          </a:xfrm>
          <a:prstGeom prst="line">
            <a:avLst/>
          </a:prstGeom>
          <a:noFill/>
          <a:ln w="25400">
            <a:solidFill>
              <a:srgbClr val="FF0000"/>
            </a:solidFill>
            <a:round/>
            <a:headEnd/>
            <a:tailEnd/>
          </a:ln>
          <a:effectLst/>
        </p:spPr>
        <p:txBody>
          <a:bodyPr/>
          <a:lstStyle/>
          <a:p>
            <a:endParaRPr lang="en-US"/>
          </a:p>
        </p:txBody>
      </p:sp>
      <p:sp>
        <p:nvSpPr>
          <p:cNvPr id="31811" name="Text Box 67"/>
          <p:cNvSpPr txBox="1">
            <a:spLocks noChangeArrowheads="1"/>
          </p:cNvSpPr>
          <p:nvPr/>
        </p:nvSpPr>
        <p:spPr bwMode="auto">
          <a:xfrm>
            <a:off x="1371600" y="5029200"/>
            <a:ext cx="685800" cy="457200"/>
          </a:xfrm>
          <a:prstGeom prst="rect">
            <a:avLst/>
          </a:prstGeom>
          <a:noFill/>
          <a:ln w="9525">
            <a:noFill/>
            <a:miter lim="800000"/>
            <a:headEnd/>
            <a:tailEnd/>
          </a:ln>
          <a:effectLst/>
        </p:spPr>
        <p:txBody>
          <a:bodyPr>
            <a:spAutoFit/>
          </a:bodyPr>
          <a:lstStyle/>
          <a:p>
            <a:pPr>
              <a:spcBef>
                <a:spcPct val="50000"/>
              </a:spcBef>
            </a:pPr>
            <a:r>
              <a:rPr lang="en-US">
                <a:solidFill>
                  <a:srgbClr val="FF00FF"/>
                </a:solidFill>
                <a:latin typeface="Arial" charset="0"/>
              </a:rPr>
              <a:t>CN</a:t>
            </a:r>
          </a:p>
        </p:txBody>
      </p:sp>
      <p:sp>
        <p:nvSpPr>
          <p:cNvPr id="31812" name="Text Box 68"/>
          <p:cNvSpPr txBox="1">
            <a:spLocks noChangeArrowheads="1"/>
          </p:cNvSpPr>
          <p:nvPr/>
        </p:nvSpPr>
        <p:spPr bwMode="auto">
          <a:xfrm>
            <a:off x="4953000" y="5029200"/>
            <a:ext cx="685800" cy="457200"/>
          </a:xfrm>
          <a:prstGeom prst="rect">
            <a:avLst/>
          </a:prstGeom>
          <a:noFill/>
          <a:ln w="9525">
            <a:noFill/>
            <a:miter lim="800000"/>
            <a:headEnd/>
            <a:tailEnd/>
          </a:ln>
          <a:effectLst/>
        </p:spPr>
        <p:txBody>
          <a:bodyPr>
            <a:spAutoFit/>
          </a:bodyPr>
          <a:lstStyle/>
          <a:p>
            <a:pPr>
              <a:spcBef>
                <a:spcPct val="50000"/>
              </a:spcBef>
            </a:pPr>
            <a:r>
              <a:rPr lang="en-US">
                <a:solidFill>
                  <a:srgbClr val="FF00FF"/>
                </a:solidFill>
                <a:latin typeface="Arial" charset="0"/>
              </a:rPr>
              <a:t>VN</a:t>
            </a:r>
          </a:p>
        </p:txBody>
      </p:sp>
      <p:sp>
        <p:nvSpPr>
          <p:cNvPr id="31813" name="Rectangle 69"/>
          <p:cNvSpPr>
            <a:spLocks noChangeArrowheads="1"/>
          </p:cNvSpPr>
          <p:nvPr/>
        </p:nvSpPr>
        <p:spPr bwMode="auto">
          <a:xfrm>
            <a:off x="571500" y="5435600"/>
            <a:ext cx="8031163" cy="519113"/>
          </a:xfrm>
          <a:prstGeom prst="rect">
            <a:avLst/>
          </a:prstGeom>
          <a:noFill/>
          <a:ln w="9525">
            <a:noFill/>
            <a:miter lim="800000"/>
            <a:headEnd/>
            <a:tailEnd/>
          </a:ln>
          <a:effectLst/>
        </p:spPr>
        <p:txBody>
          <a:bodyPr wrap="none">
            <a:spAutoFit/>
          </a:bodyPr>
          <a:lstStyle/>
          <a:p>
            <a:pPr>
              <a:spcBef>
                <a:spcPct val="50000"/>
              </a:spcBef>
            </a:pPr>
            <a:r>
              <a:rPr lang="en-US" sz="2800"/>
              <a:t>-</a:t>
            </a:r>
            <a:r>
              <a:rPr lang="en-US" sz="2800">
                <a:solidFill>
                  <a:srgbClr val="0000CC"/>
                </a:solidFill>
              </a:rPr>
              <a:t>Cá heo</a:t>
            </a:r>
            <a:r>
              <a:rPr lang="en-US" sz="2800"/>
              <a:t>   </a:t>
            </a:r>
            <a:r>
              <a:rPr lang="en-US" sz="2800">
                <a:solidFill>
                  <a:srgbClr val="0000CC"/>
                </a:solidFill>
              </a:rPr>
              <a:t>gọi nhau quây đến quanh tàu như để chia vui.</a:t>
            </a:r>
          </a:p>
        </p:txBody>
      </p:sp>
      <p:sp>
        <p:nvSpPr>
          <p:cNvPr id="31814" name="Line 70"/>
          <p:cNvSpPr>
            <a:spLocks noChangeShapeType="1"/>
          </p:cNvSpPr>
          <p:nvPr/>
        </p:nvSpPr>
        <p:spPr bwMode="auto">
          <a:xfrm>
            <a:off x="2895600" y="4953000"/>
            <a:ext cx="5562600" cy="0"/>
          </a:xfrm>
          <a:prstGeom prst="line">
            <a:avLst/>
          </a:prstGeom>
          <a:noFill/>
          <a:ln w="19050">
            <a:solidFill>
              <a:srgbClr val="FF0000"/>
            </a:solidFill>
            <a:round/>
            <a:headEnd/>
            <a:tailEnd/>
          </a:ln>
          <a:effectLst/>
        </p:spPr>
        <p:txBody>
          <a:bodyPr/>
          <a:lstStyle/>
          <a:p>
            <a:endParaRPr lang="en-US"/>
          </a:p>
        </p:txBody>
      </p:sp>
      <p:sp>
        <p:nvSpPr>
          <p:cNvPr id="31815" name="Line 71"/>
          <p:cNvSpPr>
            <a:spLocks noChangeShapeType="1"/>
          </p:cNvSpPr>
          <p:nvPr/>
        </p:nvSpPr>
        <p:spPr bwMode="auto">
          <a:xfrm>
            <a:off x="609600" y="4953000"/>
            <a:ext cx="1828800" cy="0"/>
          </a:xfrm>
          <a:prstGeom prst="line">
            <a:avLst/>
          </a:prstGeom>
          <a:noFill/>
          <a:ln w="19050">
            <a:solidFill>
              <a:srgbClr val="FF0000"/>
            </a:solidFill>
            <a:round/>
            <a:headEnd/>
            <a:tailEnd/>
          </a:ln>
          <a:effectLst/>
        </p:spPr>
        <p:txBody>
          <a:bodyPr/>
          <a:lstStyle/>
          <a:p>
            <a:endParaRPr lang="en-US"/>
          </a:p>
        </p:txBody>
      </p:sp>
      <p:sp>
        <p:nvSpPr>
          <p:cNvPr id="31816" name="Line 72"/>
          <p:cNvSpPr>
            <a:spLocks noChangeShapeType="1"/>
          </p:cNvSpPr>
          <p:nvPr/>
        </p:nvSpPr>
        <p:spPr bwMode="auto">
          <a:xfrm flipH="1">
            <a:off x="2590800" y="4419600"/>
            <a:ext cx="152400" cy="457200"/>
          </a:xfrm>
          <a:prstGeom prst="line">
            <a:avLst/>
          </a:prstGeom>
          <a:noFill/>
          <a:ln w="25400">
            <a:solidFill>
              <a:srgbClr val="FF0000"/>
            </a:solidFill>
            <a:round/>
            <a:headEnd/>
            <a:tailEnd/>
          </a:ln>
          <a:effectLst/>
        </p:spPr>
        <p:txBody>
          <a:bodyPr/>
          <a:lstStyle/>
          <a:p>
            <a:endParaRPr lang="en-US"/>
          </a:p>
        </p:txBody>
      </p:sp>
      <p:sp>
        <p:nvSpPr>
          <p:cNvPr id="31817" name="Line 73"/>
          <p:cNvSpPr>
            <a:spLocks noChangeShapeType="1"/>
          </p:cNvSpPr>
          <p:nvPr/>
        </p:nvSpPr>
        <p:spPr bwMode="auto">
          <a:xfrm flipH="1">
            <a:off x="2514600" y="4419600"/>
            <a:ext cx="152400" cy="457200"/>
          </a:xfrm>
          <a:prstGeom prst="line">
            <a:avLst/>
          </a:prstGeom>
          <a:noFill/>
          <a:ln w="25400">
            <a:solidFill>
              <a:srgbClr val="FF0000"/>
            </a:solidFill>
            <a:round/>
            <a:headEnd/>
            <a:tailEnd/>
          </a:ln>
          <a:effectLst/>
        </p:spPr>
        <p:txBody>
          <a:bodyPr/>
          <a:lstStyle/>
          <a:p>
            <a:endParaRPr lang="en-US"/>
          </a:p>
        </p:txBody>
      </p:sp>
      <p:sp>
        <p:nvSpPr>
          <p:cNvPr id="31818" name="Line 74"/>
          <p:cNvSpPr>
            <a:spLocks noChangeShapeType="1"/>
          </p:cNvSpPr>
          <p:nvPr/>
        </p:nvSpPr>
        <p:spPr bwMode="auto">
          <a:xfrm>
            <a:off x="2057400" y="6019800"/>
            <a:ext cx="6324600" cy="0"/>
          </a:xfrm>
          <a:prstGeom prst="line">
            <a:avLst/>
          </a:prstGeom>
          <a:noFill/>
          <a:ln w="19050">
            <a:solidFill>
              <a:srgbClr val="FF0000"/>
            </a:solidFill>
            <a:round/>
            <a:headEnd/>
            <a:tailEnd/>
          </a:ln>
          <a:effectLst/>
        </p:spPr>
        <p:txBody>
          <a:bodyPr/>
          <a:lstStyle/>
          <a:p>
            <a:endParaRPr lang="en-US"/>
          </a:p>
        </p:txBody>
      </p:sp>
      <p:sp>
        <p:nvSpPr>
          <p:cNvPr id="31819" name="Text Box 75"/>
          <p:cNvSpPr txBox="1">
            <a:spLocks noChangeArrowheads="1"/>
          </p:cNvSpPr>
          <p:nvPr/>
        </p:nvSpPr>
        <p:spPr bwMode="auto">
          <a:xfrm>
            <a:off x="1066800" y="6019800"/>
            <a:ext cx="685800" cy="457200"/>
          </a:xfrm>
          <a:prstGeom prst="rect">
            <a:avLst/>
          </a:prstGeom>
          <a:noFill/>
          <a:ln w="9525">
            <a:noFill/>
            <a:miter lim="800000"/>
            <a:headEnd/>
            <a:tailEnd/>
          </a:ln>
          <a:effectLst/>
        </p:spPr>
        <p:txBody>
          <a:bodyPr>
            <a:spAutoFit/>
          </a:bodyPr>
          <a:lstStyle/>
          <a:p>
            <a:pPr>
              <a:spcBef>
                <a:spcPct val="50000"/>
              </a:spcBef>
            </a:pPr>
            <a:r>
              <a:rPr lang="en-US">
                <a:solidFill>
                  <a:srgbClr val="FF00FF"/>
                </a:solidFill>
                <a:latin typeface="Arial" charset="0"/>
              </a:rPr>
              <a:t>CN</a:t>
            </a:r>
          </a:p>
        </p:txBody>
      </p:sp>
      <p:sp>
        <p:nvSpPr>
          <p:cNvPr id="31820" name="Text Box 76"/>
          <p:cNvSpPr txBox="1">
            <a:spLocks noChangeArrowheads="1"/>
          </p:cNvSpPr>
          <p:nvPr/>
        </p:nvSpPr>
        <p:spPr bwMode="auto">
          <a:xfrm>
            <a:off x="5105400" y="6019800"/>
            <a:ext cx="685800" cy="457200"/>
          </a:xfrm>
          <a:prstGeom prst="rect">
            <a:avLst/>
          </a:prstGeom>
          <a:noFill/>
          <a:ln w="9525">
            <a:noFill/>
            <a:miter lim="800000"/>
            <a:headEnd/>
            <a:tailEnd/>
          </a:ln>
          <a:effectLst/>
        </p:spPr>
        <p:txBody>
          <a:bodyPr>
            <a:spAutoFit/>
          </a:bodyPr>
          <a:lstStyle/>
          <a:p>
            <a:pPr>
              <a:spcBef>
                <a:spcPct val="50000"/>
              </a:spcBef>
            </a:pPr>
            <a:r>
              <a:rPr lang="en-US">
                <a:solidFill>
                  <a:srgbClr val="FF00FF"/>
                </a:solidFill>
                <a:latin typeface="Arial" charset="0"/>
              </a:rPr>
              <a:t>VN</a:t>
            </a:r>
          </a:p>
        </p:txBody>
      </p:sp>
      <p:sp>
        <p:nvSpPr>
          <p:cNvPr id="31821" name="Line 77"/>
          <p:cNvSpPr>
            <a:spLocks noChangeShapeType="1"/>
          </p:cNvSpPr>
          <p:nvPr/>
        </p:nvSpPr>
        <p:spPr bwMode="auto">
          <a:xfrm>
            <a:off x="2057400" y="5943600"/>
            <a:ext cx="6324600" cy="0"/>
          </a:xfrm>
          <a:prstGeom prst="line">
            <a:avLst/>
          </a:prstGeom>
          <a:noFill/>
          <a:ln w="19050">
            <a:solidFill>
              <a:srgbClr val="FF0000"/>
            </a:solidFill>
            <a:round/>
            <a:headEnd/>
            <a:tailEnd/>
          </a:ln>
          <a:effectLst/>
        </p:spPr>
        <p:txBody>
          <a:bodyPr/>
          <a:lstStyle/>
          <a:p>
            <a:endParaRPr lang="en-US"/>
          </a:p>
        </p:txBody>
      </p:sp>
      <p:sp>
        <p:nvSpPr>
          <p:cNvPr id="31822" name="Line 78"/>
          <p:cNvSpPr>
            <a:spLocks noChangeShapeType="1"/>
          </p:cNvSpPr>
          <p:nvPr/>
        </p:nvSpPr>
        <p:spPr bwMode="auto">
          <a:xfrm>
            <a:off x="762000" y="5943600"/>
            <a:ext cx="914400" cy="0"/>
          </a:xfrm>
          <a:prstGeom prst="line">
            <a:avLst/>
          </a:prstGeom>
          <a:noFill/>
          <a:ln w="19050">
            <a:solidFill>
              <a:srgbClr val="FF0000"/>
            </a:solidFill>
            <a:round/>
            <a:headEnd/>
            <a:tailEnd/>
          </a:ln>
          <a:effectLst/>
        </p:spPr>
        <p:txBody>
          <a:bodyPr/>
          <a:lstStyle/>
          <a:p>
            <a:endParaRPr lang="en-US"/>
          </a:p>
        </p:txBody>
      </p:sp>
      <p:sp>
        <p:nvSpPr>
          <p:cNvPr id="31823" name="Line 79"/>
          <p:cNvSpPr>
            <a:spLocks noChangeShapeType="1"/>
          </p:cNvSpPr>
          <p:nvPr/>
        </p:nvSpPr>
        <p:spPr bwMode="auto">
          <a:xfrm flipH="1">
            <a:off x="1905000" y="5486400"/>
            <a:ext cx="152400" cy="457200"/>
          </a:xfrm>
          <a:prstGeom prst="line">
            <a:avLst/>
          </a:prstGeom>
          <a:noFill/>
          <a:ln w="25400">
            <a:solidFill>
              <a:srgbClr val="FF0000"/>
            </a:solidFill>
            <a:round/>
            <a:headEnd/>
            <a:tailEnd/>
          </a:ln>
          <a:effectLst/>
        </p:spPr>
        <p:txBody>
          <a:bodyPr/>
          <a:lstStyle/>
          <a:p>
            <a:endParaRPr lang="en-US"/>
          </a:p>
        </p:txBody>
      </p:sp>
      <p:sp>
        <p:nvSpPr>
          <p:cNvPr id="31824" name="Line 80"/>
          <p:cNvSpPr>
            <a:spLocks noChangeShapeType="1"/>
          </p:cNvSpPr>
          <p:nvPr/>
        </p:nvSpPr>
        <p:spPr bwMode="auto">
          <a:xfrm flipH="1">
            <a:off x="1828800" y="5486400"/>
            <a:ext cx="152400" cy="457200"/>
          </a:xfrm>
          <a:prstGeom prst="line">
            <a:avLst/>
          </a:prstGeom>
          <a:noFill/>
          <a:ln w="25400">
            <a:solidFill>
              <a:srgbClr val="FF0000"/>
            </a:solidFill>
            <a:round/>
            <a:headEnd/>
            <a:tailEnd/>
          </a:ln>
          <a:effectLst/>
        </p:spPr>
        <p:txBody>
          <a:bodyPr/>
          <a:lstStyle/>
          <a:p>
            <a:endParaRPr lang="en-US"/>
          </a:p>
        </p:txBody>
      </p:sp>
      <p:sp>
        <p:nvSpPr>
          <p:cNvPr id="31826" name="Rectangle 82"/>
          <p:cNvSpPr>
            <a:spLocks noChangeArrowheads="1"/>
          </p:cNvSpPr>
          <p:nvPr/>
        </p:nvSpPr>
        <p:spPr bwMode="auto">
          <a:xfrm>
            <a:off x="585788" y="2681288"/>
            <a:ext cx="2157412" cy="519112"/>
          </a:xfrm>
          <a:prstGeom prst="rect">
            <a:avLst/>
          </a:prstGeom>
          <a:solidFill>
            <a:srgbClr val="FFFFCC"/>
          </a:solidFill>
          <a:ln w="9525">
            <a:noFill/>
            <a:miter lim="800000"/>
            <a:headEnd/>
            <a:tailEnd/>
          </a:ln>
          <a:effectLst/>
        </p:spPr>
        <p:txBody>
          <a:bodyPr wrap="none">
            <a:spAutoFit/>
          </a:bodyPr>
          <a:lstStyle/>
          <a:p>
            <a:r>
              <a:rPr lang="en-US" sz="2800">
                <a:solidFill>
                  <a:srgbClr val="006600"/>
                </a:solidFill>
              </a:rPr>
              <a:t>Tàu chúng tôi</a:t>
            </a:r>
          </a:p>
        </p:txBody>
      </p:sp>
      <p:sp>
        <p:nvSpPr>
          <p:cNvPr id="31827" name="Rectangle 83"/>
          <p:cNvSpPr>
            <a:spLocks noChangeArrowheads="1"/>
          </p:cNvSpPr>
          <p:nvPr/>
        </p:nvSpPr>
        <p:spPr bwMode="auto">
          <a:xfrm>
            <a:off x="609600" y="3505200"/>
            <a:ext cx="2363788" cy="519113"/>
          </a:xfrm>
          <a:prstGeom prst="rect">
            <a:avLst/>
          </a:prstGeom>
          <a:solidFill>
            <a:srgbClr val="FFFFCC"/>
          </a:solidFill>
          <a:ln w="9525">
            <a:noFill/>
            <a:miter lim="800000"/>
            <a:headEnd/>
            <a:tailEnd/>
          </a:ln>
          <a:effectLst/>
        </p:spPr>
        <p:txBody>
          <a:bodyPr wrap="none">
            <a:spAutoFit/>
          </a:bodyPr>
          <a:lstStyle/>
          <a:p>
            <a:r>
              <a:rPr lang="en-US" sz="2800">
                <a:solidFill>
                  <a:srgbClr val="006600"/>
                </a:solidFill>
              </a:rPr>
              <a:t>Một số chiến sĩ</a:t>
            </a:r>
          </a:p>
        </p:txBody>
      </p:sp>
      <p:sp>
        <p:nvSpPr>
          <p:cNvPr id="31828" name="Rectangle 84"/>
          <p:cNvSpPr>
            <a:spLocks noChangeArrowheads="1"/>
          </p:cNvSpPr>
          <p:nvPr/>
        </p:nvSpPr>
        <p:spPr bwMode="auto">
          <a:xfrm>
            <a:off x="609600" y="4357688"/>
            <a:ext cx="1939925" cy="519112"/>
          </a:xfrm>
          <a:prstGeom prst="rect">
            <a:avLst/>
          </a:prstGeom>
          <a:solidFill>
            <a:srgbClr val="FFFFCC"/>
          </a:solidFill>
          <a:ln w="9525">
            <a:noFill/>
            <a:miter lim="800000"/>
            <a:headEnd/>
            <a:tailEnd/>
          </a:ln>
          <a:effectLst/>
        </p:spPr>
        <p:txBody>
          <a:bodyPr wrap="none">
            <a:spAutoFit/>
          </a:bodyPr>
          <a:lstStyle/>
          <a:p>
            <a:r>
              <a:rPr lang="en-US" sz="2800">
                <a:solidFill>
                  <a:srgbClr val="006600"/>
                </a:solidFill>
              </a:rPr>
              <a:t>Một số khác</a:t>
            </a:r>
          </a:p>
        </p:txBody>
      </p:sp>
      <p:sp>
        <p:nvSpPr>
          <p:cNvPr id="31829" name="Rectangle 85"/>
          <p:cNvSpPr>
            <a:spLocks noChangeArrowheads="1"/>
          </p:cNvSpPr>
          <p:nvPr/>
        </p:nvSpPr>
        <p:spPr bwMode="auto">
          <a:xfrm>
            <a:off x="685800" y="5424488"/>
            <a:ext cx="1179513" cy="519112"/>
          </a:xfrm>
          <a:prstGeom prst="rect">
            <a:avLst/>
          </a:prstGeom>
          <a:solidFill>
            <a:srgbClr val="FFFFCC"/>
          </a:solidFill>
          <a:ln w="9525">
            <a:noFill/>
            <a:miter lim="800000"/>
            <a:headEnd/>
            <a:tailEnd/>
          </a:ln>
          <a:effectLst/>
        </p:spPr>
        <p:txBody>
          <a:bodyPr wrap="none">
            <a:spAutoFit/>
          </a:bodyPr>
          <a:lstStyle/>
          <a:p>
            <a:r>
              <a:rPr lang="en-US" sz="2800">
                <a:solidFill>
                  <a:srgbClr val="006600"/>
                </a:solidFill>
              </a:rPr>
              <a:t>Cá heo</a:t>
            </a:r>
          </a:p>
        </p:txBody>
      </p:sp>
      <p:sp>
        <p:nvSpPr>
          <p:cNvPr id="31831" name="Text Box 87"/>
          <p:cNvSpPr txBox="1">
            <a:spLocks noChangeArrowheads="1"/>
          </p:cNvSpPr>
          <p:nvPr/>
        </p:nvSpPr>
        <p:spPr bwMode="auto">
          <a:xfrm>
            <a:off x="1752600" y="76200"/>
            <a:ext cx="6858000" cy="519113"/>
          </a:xfrm>
          <a:prstGeom prst="rect">
            <a:avLst/>
          </a:prstGeom>
          <a:noFill/>
          <a:ln w="9525">
            <a:noFill/>
            <a:miter lim="800000"/>
            <a:headEnd/>
            <a:tailEnd/>
          </a:ln>
          <a:effectLst/>
        </p:spPr>
        <p:txBody>
          <a:bodyPr>
            <a:spAutoFit/>
          </a:bodyPr>
          <a:lstStyle/>
          <a:p>
            <a:pPr>
              <a:spcBef>
                <a:spcPct val="50000"/>
              </a:spcBef>
            </a:pPr>
            <a:r>
              <a:rPr lang="en-US" sz="2800" b="1">
                <a:solidFill>
                  <a:srgbClr val="006600"/>
                </a:solidFill>
                <a:latin typeface="Arial" charset="0"/>
              </a:rPr>
              <a:t>Thứ ba, ngày 11  tháng 01 năm 2011.</a:t>
            </a:r>
          </a:p>
        </p:txBody>
      </p:sp>
      <p:sp>
        <p:nvSpPr>
          <p:cNvPr id="31832" name="Text Box 88"/>
          <p:cNvSpPr txBox="1">
            <a:spLocks noChangeArrowheads="1"/>
          </p:cNvSpPr>
          <p:nvPr/>
        </p:nvSpPr>
        <p:spPr bwMode="auto">
          <a:xfrm>
            <a:off x="3200400" y="547688"/>
            <a:ext cx="3200400" cy="519112"/>
          </a:xfrm>
          <a:prstGeom prst="rect">
            <a:avLst/>
          </a:prstGeom>
          <a:noFill/>
          <a:ln w="9525">
            <a:noFill/>
            <a:miter lim="800000"/>
            <a:headEnd/>
            <a:tailEnd/>
          </a:ln>
          <a:effectLst/>
        </p:spPr>
        <p:txBody>
          <a:bodyPr>
            <a:spAutoFit/>
          </a:bodyPr>
          <a:lstStyle/>
          <a:p>
            <a:pPr algn="ctr">
              <a:spcBef>
                <a:spcPct val="50000"/>
              </a:spcBef>
            </a:pPr>
            <a:r>
              <a:rPr lang="en-US" sz="2800" b="1" u="sng">
                <a:solidFill>
                  <a:srgbClr val="0033CC"/>
                </a:solidFill>
                <a:latin typeface="Arial" charset="0"/>
              </a:rPr>
              <a:t>Luyện từ và câu</a:t>
            </a:r>
          </a:p>
        </p:txBody>
      </p:sp>
      <p:sp>
        <p:nvSpPr>
          <p:cNvPr id="31833" name="Rectangle 89"/>
          <p:cNvSpPr>
            <a:spLocks noChangeArrowheads="1"/>
          </p:cNvSpPr>
          <p:nvPr/>
        </p:nvSpPr>
        <p:spPr bwMode="auto">
          <a:xfrm>
            <a:off x="1831975" y="1168400"/>
            <a:ext cx="6356350" cy="519113"/>
          </a:xfrm>
          <a:prstGeom prst="rect">
            <a:avLst/>
          </a:prstGeom>
          <a:noFill/>
          <a:ln w="9525">
            <a:noFill/>
            <a:miter lim="800000"/>
            <a:headEnd/>
            <a:tailEnd/>
          </a:ln>
          <a:effectLst/>
        </p:spPr>
        <p:txBody>
          <a:bodyPr wrap="none">
            <a:spAutoFit/>
          </a:bodyPr>
          <a:lstStyle/>
          <a:p>
            <a:pPr algn="ctr">
              <a:spcBef>
                <a:spcPct val="50000"/>
              </a:spcBef>
            </a:pPr>
            <a:r>
              <a:rPr lang="en-US" sz="2800" b="1">
                <a:solidFill>
                  <a:srgbClr val="FF0066"/>
                </a:solidFill>
                <a:effectLst>
                  <a:outerShdw blurRad="38100" dist="38100" dir="2700000" algn="tl">
                    <a:srgbClr val="000000"/>
                  </a:outerShdw>
                </a:effectLst>
              </a:rPr>
              <a:t>LUYỆN TẬP VỀ CÂU KỂ AI LÀM GÌ?</a:t>
            </a:r>
          </a:p>
        </p:txBody>
      </p:sp>
      <p:sp>
        <p:nvSpPr>
          <p:cNvPr id="31834" name="Line 90"/>
          <p:cNvSpPr>
            <a:spLocks noChangeShapeType="1"/>
          </p:cNvSpPr>
          <p:nvPr/>
        </p:nvSpPr>
        <p:spPr bwMode="auto">
          <a:xfrm>
            <a:off x="5638800" y="2133600"/>
            <a:ext cx="1066800" cy="0"/>
          </a:xfrm>
          <a:prstGeom prst="line">
            <a:avLst/>
          </a:prstGeom>
          <a:noFill/>
          <a:ln w="25400">
            <a:solidFill>
              <a:srgbClr val="FF0000"/>
            </a:solidFill>
            <a:round/>
            <a:headEnd/>
            <a:tailEnd/>
          </a:ln>
          <a:effectLst/>
        </p:spPr>
        <p:txBody>
          <a:bodyPr/>
          <a:lstStyle/>
          <a:p>
            <a:endParaRPr lang="en-US"/>
          </a:p>
        </p:txBody>
      </p:sp>
      <p:sp>
        <p:nvSpPr>
          <p:cNvPr id="31835" name="Line 91"/>
          <p:cNvSpPr>
            <a:spLocks noChangeShapeType="1"/>
          </p:cNvSpPr>
          <p:nvPr/>
        </p:nvSpPr>
        <p:spPr bwMode="auto">
          <a:xfrm>
            <a:off x="4114800" y="2133600"/>
            <a:ext cx="1066800" cy="0"/>
          </a:xfrm>
          <a:prstGeom prst="line">
            <a:avLst/>
          </a:prstGeom>
          <a:noFill/>
          <a:ln w="25400">
            <a:solidFill>
              <a:srgbClr val="FF0000"/>
            </a:solidFill>
            <a:round/>
            <a:headEnd/>
            <a:tailEnd/>
          </a:ln>
          <a:effectLst/>
        </p:spPr>
        <p:txBody>
          <a:bodyPr/>
          <a:lstStyle/>
          <a:p>
            <a:endParaRPr lang="en-US"/>
          </a:p>
        </p:txBody>
      </p:sp>
      <p:sp>
        <p:nvSpPr>
          <p:cNvPr id="31836" name="Line 92"/>
          <p:cNvSpPr>
            <a:spLocks noChangeShapeType="1"/>
          </p:cNvSpPr>
          <p:nvPr/>
        </p:nvSpPr>
        <p:spPr bwMode="auto">
          <a:xfrm>
            <a:off x="1600200" y="2133600"/>
            <a:ext cx="1066800" cy="0"/>
          </a:xfrm>
          <a:prstGeom prst="line">
            <a:avLst/>
          </a:prstGeom>
          <a:noFill/>
          <a:ln w="25400">
            <a:solidFill>
              <a:srgbClr val="FF0000"/>
            </a:solidFill>
            <a:round/>
            <a:headEnd/>
            <a:tailEn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fill="hold" grpId="0" nodeType="clickEffect">
                                  <p:stCondLst>
                                    <p:cond delay="0"/>
                                  </p:stCondLst>
                                  <p:childTnLst>
                                    <p:animClr clrSpc="hsl" dir="cw">
                                      <p:cBhvr override="childStyle">
                                        <p:cTn id="6" dur="500" fill="hold"/>
                                        <p:tgtEl>
                                          <p:spTgt spid="31826"/>
                                        </p:tgtEl>
                                        <p:attrNameLst>
                                          <p:attrName>style.color</p:attrName>
                                        </p:attrNameLst>
                                      </p:cBhvr>
                                      <p:by>
                                        <p:hsl h="-7200000" s="0" l="0"/>
                                      </p:by>
                                    </p:animClr>
                                    <p:animClr clrSpc="hsl" dir="cw">
                                      <p:cBhvr>
                                        <p:cTn id="7" dur="500" fill="hold"/>
                                        <p:tgtEl>
                                          <p:spTgt spid="31826"/>
                                        </p:tgtEl>
                                        <p:attrNameLst>
                                          <p:attrName>fillcolor</p:attrName>
                                        </p:attrNameLst>
                                      </p:cBhvr>
                                      <p:by>
                                        <p:hsl h="-7200000" s="0" l="0"/>
                                      </p:by>
                                    </p:animClr>
                                    <p:animClr clrSpc="hsl" dir="cw">
                                      <p:cBhvr>
                                        <p:cTn id="8" dur="500" fill="hold"/>
                                        <p:tgtEl>
                                          <p:spTgt spid="31826"/>
                                        </p:tgtEl>
                                        <p:attrNameLst>
                                          <p:attrName>stroke.color</p:attrName>
                                        </p:attrNameLst>
                                      </p:cBhvr>
                                      <p:by>
                                        <p:hsl h="-7200000" s="0" l="0"/>
                                      </p:by>
                                    </p:animClr>
                                    <p:set>
                                      <p:cBhvr>
                                        <p:cTn id="9" dur="500" fill="hold"/>
                                        <p:tgtEl>
                                          <p:spTgt spid="31826"/>
                                        </p:tgtEl>
                                        <p:attrNameLst>
                                          <p:attrName>fill.type</p:attrName>
                                        </p:attrNameLst>
                                      </p:cBhvr>
                                      <p:to>
                                        <p:strVal val="solid"/>
                                      </p:to>
                                    </p:set>
                                  </p:childTnLst>
                                </p:cTn>
                              </p:par>
                              <p:par>
                                <p:cTn id="10" presetID="22" presetClass="emph" presetSubtype="0" fill="hold" grpId="0" nodeType="withEffect">
                                  <p:stCondLst>
                                    <p:cond delay="0"/>
                                  </p:stCondLst>
                                  <p:childTnLst>
                                    <p:animClr clrSpc="hsl" dir="cw">
                                      <p:cBhvr override="childStyle">
                                        <p:cTn id="11" dur="500" fill="hold"/>
                                        <p:tgtEl>
                                          <p:spTgt spid="31827"/>
                                        </p:tgtEl>
                                        <p:attrNameLst>
                                          <p:attrName>style.color</p:attrName>
                                        </p:attrNameLst>
                                      </p:cBhvr>
                                      <p:by>
                                        <p:hsl h="-7200000" s="0" l="0"/>
                                      </p:by>
                                    </p:animClr>
                                    <p:animClr clrSpc="hsl" dir="cw">
                                      <p:cBhvr>
                                        <p:cTn id="12" dur="500" fill="hold"/>
                                        <p:tgtEl>
                                          <p:spTgt spid="31827"/>
                                        </p:tgtEl>
                                        <p:attrNameLst>
                                          <p:attrName>fillcolor</p:attrName>
                                        </p:attrNameLst>
                                      </p:cBhvr>
                                      <p:by>
                                        <p:hsl h="-7200000" s="0" l="0"/>
                                      </p:by>
                                    </p:animClr>
                                    <p:animClr clrSpc="hsl" dir="cw">
                                      <p:cBhvr>
                                        <p:cTn id="13" dur="500" fill="hold"/>
                                        <p:tgtEl>
                                          <p:spTgt spid="31827"/>
                                        </p:tgtEl>
                                        <p:attrNameLst>
                                          <p:attrName>stroke.color</p:attrName>
                                        </p:attrNameLst>
                                      </p:cBhvr>
                                      <p:by>
                                        <p:hsl h="-7200000" s="0" l="0"/>
                                      </p:by>
                                    </p:animClr>
                                    <p:set>
                                      <p:cBhvr>
                                        <p:cTn id="14" dur="500" fill="hold"/>
                                        <p:tgtEl>
                                          <p:spTgt spid="31827"/>
                                        </p:tgtEl>
                                        <p:attrNameLst>
                                          <p:attrName>fill.type</p:attrName>
                                        </p:attrNameLst>
                                      </p:cBhvr>
                                      <p:to>
                                        <p:strVal val="solid"/>
                                      </p:to>
                                    </p:set>
                                  </p:childTnLst>
                                </p:cTn>
                              </p:par>
                              <p:par>
                                <p:cTn id="15" presetID="22" presetClass="emph" presetSubtype="0" fill="hold" grpId="0" nodeType="withEffect">
                                  <p:stCondLst>
                                    <p:cond delay="0"/>
                                  </p:stCondLst>
                                  <p:childTnLst>
                                    <p:animClr clrSpc="hsl" dir="cw">
                                      <p:cBhvr override="childStyle">
                                        <p:cTn id="16" dur="500" fill="hold"/>
                                        <p:tgtEl>
                                          <p:spTgt spid="31828"/>
                                        </p:tgtEl>
                                        <p:attrNameLst>
                                          <p:attrName>style.color</p:attrName>
                                        </p:attrNameLst>
                                      </p:cBhvr>
                                      <p:by>
                                        <p:hsl h="-7200000" s="0" l="0"/>
                                      </p:by>
                                    </p:animClr>
                                    <p:animClr clrSpc="hsl" dir="cw">
                                      <p:cBhvr>
                                        <p:cTn id="17" dur="500" fill="hold"/>
                                        <p:tgtEl>
                                          <p:spTgt spid="31828"/>
                                        </p:tgtEl>
                                        <p:attrNameLst>
                                          <p:attrName>fillcolor</p:attrName>
                                        </p:attrNameLst>
                                      </p:cBhvr>
                                      <p:by>
                                        <p:hsl h="-7200000" s="0" l="0"/>
                                      </p:by>
                                    </p:animClr>
                                    <p:animClr clrSpc="hsl" dir="cw">
                                      <p:cBhvr>
                                        <p:cTn id="18" dur="500" fill="hold"/>
                                        <p:tgtEl>
                                          <p:spTgt spid="31828"/>
                                        </p:tgtEl>
                                        <p:attrNameLst>
                                          <p:attrName>stroke.color</p:attrName>
                                        </p:attrNameLst>
                                      </p:cBhvr>
                                      <p:by>
                                        <p:hsl h="-7200000" s="0" l="0"/>
                                      </p:by>
                                    </p:animClr>
                                    <p:set>
                                      <p:cBhvr>
                                        <p:cTn id="19" dur="500" fill="hold"/>
                                        <p:tgtEl>
                                          <p:spTgt spid="31828"/>
                                        </p:tgtEl>
                                        <p:attrNameLst>
                                          <p:attrName>fill.type</p:attrName>
                                        </p:attrNameLst>
                                      </p:cBhvr>
                                      <p:to>
                                        <p:strVal val="solid"/>
                                      </p:to>
                                    </p:set>
                                  </p:childTnLst>
                                </p:cTn>
                              </p:par>
                              <p:par>
                                <p:cTn id="20" presetID="22" presetClass="emph" presetSubtype="0" fill="hold" grpId="0" nodeType="withEffect">
                                  <p:stCondLst>
                                    <p:cond delay="0"/>
                                  </p:stCondLst>
                                  <p:childTnLst>
                                    <p:animClr clrSpc="hsl" dir="cw">
                                      <p:cBhvr override="childStyle">
                                        <p:cTn id="21" dur="500" fill="hold"/>
                                        <p:tgtEl>
                                          <p:spTgt spid="31829"/>
                                        </p:tgtEl>
                                        <p:attrNameLst>
                                          <p:attrName>style.color</p:attrName>
                                        </p:attrNameLst>
                                      </p:cBhvr>
                                      <p:by>
                                        <p:hsl h="-7200000" s="0" l="0"/>
                                      </p:by>
                                    </p:animClr>
                                    <p:animClr clrSpc="hsl" dir="cw">
                                      <p:cBhvr>
                                        <p:cTn id="22" dur="500" fill="hold"/>
                                        <p:tgtEl>
                                          <p:spTgt spid="31829"/>
                                        </p:tgtEl>
                                        <p:attrNameLst>
                                          <p:attrName>fillcolor</p:attrName>
                                        </p:attrNameLst>
                                      </p:cBhvr>
                                      <p:by>
                                        <p:hsl h="-7200000" s="0" l="0"/>
                                      </p:by>
                                    </p:animClr>
                                    <p:animClr clrSpc="hsl" dir="cw">
                                      <p:cBhvr>
                                        <p:cTn id="23" dur="500" fill="hold"/>
                                        <p:tgtEl>
                                          <p:spTgt spid="31829"/>
                                        </p:tgtEl>
                                        <p:attrNameLst>
                                          <p:attrName>stroke.color</p:attrName>
                                        </p:attrNameLst>
                                      </p:cBhvr>
                                      <p:by>
                                        <p:hsl h="-7200000" s="0" l="0"/>
                                      </p:by>
                                    </p:animClr>
                                    <p:set>
                                      <p:cBhvr>
                                        <p:cTn id="24" dur="500" fill="hold"/>
                                        <p:tgtEl>
                                          <p:spTgt spid="31829"/>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1" nodeType="clickEffect">
                                  <p:stCondLst>
                                    <p:cond delay="0"/>
                                  </p:stCondLst>
                                  <p:childTnLst>
                                    <p:set>
                                      <p:cBhvr>
                                        <p:cTn id="28" dur="1" fill="hold">
                                          <p:stCondLst>
                                            <p:cond delay="0"/>
                                          </p:stCondLst>
                                        </p:cTn>
                                        <p:tgtEl>
                                          <p:spTgt spid="31826"/>
                                        </p:tgtEl>
                                        <p:attrNameLst>
                                          <p:attrName>style.visibility</p:attrName>
                                        </p:attrNameLst>
                                      </p:cBhvr>
                                      <p:to>
                                        <p:strVal val="visible"/>
                                      </p:to>
                                    </p:set>
                                    <p:animEffect transition="in" filter="box(in)">
                                      <p:cBhvr>
                                        <p:cTn id="29" dur="500"/>
                                        <p:tgtEl>
                                          <p:spTgt spid="31826"/>
                                        </p:tgtEl>
                                      </p:cBhvr>
                                    </p:animEffect>
                                  </p:childTnLst>
                                </p:cTn>
                              </p:par>
                              <p:par>
                                <p:cTn id="30" presetID="4" presetClass="entr" presetSubtype="16" fill="hold" grpId="1" nodeType="withEffect">
                                  <p:stCondLst>
                                    <p:cond delay="0"/>
                                  </p:stCondLst>
                                  <p:childTnLst>
                                    <p:set>
                                      <p:cBhvr>
                                        <p:cTn id="31" dur="1" fill="hold">
                                          <p:stCondLst>
                                            <p:cond delay="0"/>
                                          </p:stCondLst>
                                        </p:cTn>
                                        <p:tgtEl>
                                          <p:spTgt spid="31827"/>
                                        </p:tgtEl>
                                        <p:attrNameLst>
                                          <p:attrName>style.visibility</p:attrName>
                                        </p:attrNameLst>
                                      </p:cBhvr>
                                      <p:to>
                                        <p:strVal val="visible"/>
                                      </p:to>
                                    </p:set>
                                    <p:animEffect transition="in" filter="box(in)">
                                      <p:cBhvr>
                                        <p:cTn id="32" dur="500"/>
                                        <p:tgtEl>
                                          <p:spTgt spid="31827"/>
                                        </p:tgtEl>
                                      </p:cBhvr>
                                    </p:animEffect>
                                  </p:childTnLst>
                                </p:cTn>
                              </p:par>
                              <p:par>
                                <p:cTn id="33" presetID="4" presetClass="entr" presetSubtype="16" fill="hold" grpId="1" nodeType="withEffect">
                                  <p:stCondLst>
                                    <p:cond delay="0"/>
                                  </p:stCondLst>
                                  <p:childTnLst>
                                    <p:set>
                                      <p:cBhvr>
                                        <p:cTn id="34" dur="1" fill="hold">
                                          <p:stCondLst>
                                            <p:cond delay="0"/>
                                          </p:stCondLst>
                                        </p:cTn>
                                        <p:tgtEl>
                                          <p:spTgt spid="31828"/>
                                        </p:tgtEl>
                                        <p:attrNameLst>
                                          <p:attrName>style.visibility</p:attrName>
                                        </p:attrNameLst>
                                      </p:cBhvr>
                                      <p:to>
                                        <p:strVal val="visible"/>
                                      </p:to>
                                    </p:set>
                                    <p:animEffect transition="in" filter="box(in)">
                                      <p:cBhvr>
                                        <p:cTn id="35" dur="500"/>
                                        <p:tgtEl>
                                          <p:spTgt spid="31828"/>
                                        </p:tgtEl>
                                      </p:cBhvr>
                                    </p:animEffect>
                                  </p:childTnLst>
                                </p:cTn>
                              </p:par>
                              <p:par>
                                <p:cTn id="36" presetID="4" presetClass="entr" presetSubtype="16" fill="hold" grpId="1" nodeType="withEffect">
                                  <p:stCondLst>
                                    <p:cond delay="0"/>
                                  </p:stCondLst>
                                  <p:childTnLst>
                                    <p:set>
                                      <p:cBhvr>
                                        <p:cTn id="37" dur="1" fill="hold">
                                          <p:stCondLst>
                                            <p:cond delay="0"/>
                                          </p:stCondLst>
                                        </p:cTn>
                                        <p:tgtEl>
                                          <p:spTgt spid="31829"/>
                                        </p:tgtEl>
                                        <p:attrNameLst>
                                          <p:attrName>style.visibility</p:attrName>
                                        </p:attrNameLst>
                                      </p:cBhvr>
                                      <p:to>
                                        <p:strVal val="visible"/>
                                      </p:to>
                                    </p:set>
                                    <p:animEffect transition="in" filter="box(in)">
                                      <p:cBhvr>
                                        <p:cTn id="38" dur="500"/>
                                        <p:tgtEl>
                                          <p:spTgt spid="318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26" grpId="0" animBg="1"/>
      <p:bldP spid="31826" grpId="1" animBg="1"/>
      <p:bldP spid="31827" grpId="0" animBg="1"/>
      <p:bldP spid="31827" grpId="1" animBg="1"/>
      <p:bldP spid="31828" grpId="0" animBg="1"/>
      <p:bldP spid="31828" grpId="1" animBg="1"/>
      <p:bldP spid="31829" grpId="0" animBg="1"/>
      <p:bldP spid="31829"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4" name="Text Box 6"/>
          <p:cNvSpPr txBox="1">
            <a:spLocks noChangeArrowheads="1"/>
          </p:cNvSpPr>
          <p:nvPr/>
        </p:nvSpPr>
        <p:spPr bwMode="auto">
          <a:xfrm>
            <a:off x="381000" y="1676400"/>
            <a:ext cx="8763000" cy="1076325"/>
          </a:xfrm>
          <a:prstGeom prst="rect">
            <a:avLst/>
          </a:prstGeom>
          <a:noFill/>
          <a:ln w="9525">
            <a:solidFill>
              <a:schemeClr val="bg1"/>
            </a:solidFill>
            <a:miter lim="800000"/>
            <a:headEnd/>
            <a:tailEnd/>
          </a:ln>
          <a:effectLst/>
        </p:spPr>
        <p:txBody>
          <a:bodyPr>
            <a:spAutoFit/>
          </a:bodyPr>
          <a:lstStyle/>
          <a:p>
            <a:pPr>
              <a:spcBef>
                <a:spcPct val="50000"/>
              </a:spcBef>
            </a:pPr>
            <a:r>
              <a:rPr lang="en-US" sz="2800" b="1" u="sng">
                <a:solidFill>
                  <a:srgbClr val="0000CC"/>
                </a:solidFill>
              </a:rPr>
              <a:t>Bài 2</a:t>
            </a:r>
            <a:r>
              <a:rPr lang="en-US" sz="2800">
                <a:solidFill>
                  <a:srgbClr val="0000CC"/>
                </a:solidFill>
              </a:rPr>
              <a:t>: </a:t>
            </a:r>
            <a:r>
              <a:rPr lang="en-US" sz="3200" b="1"/>
              <a:t>Xác định bộ phận chủ ngữ và vị ngữ trong các câu vừa tìm được.</a:t>
            </a:r>
          </a:p>
        </p:txBody>
      </p:sp>
      <p:sp>
        <p:nvSpPr>
          <p:cNvPr id="32775" name="Rectangle 7"/>
          <p:cNvSpPr>
            <a:spLocks noChangeArrowheads="1"/>
          </p:cNvSpPr>
          <p:nvPr/>
        </p:nvSpPr>
        <p:spPr bwMode="auto">
          <a:xfrm>
            <a:off x="382588" y="2667000"/>
            <a:ext cx="8156575" cy="519113"/>
          </a:xfrm>
          <a:prstGeom prst="rect">
            <a:avLst/>
          </a:prstGeom>
          <a:noFill/>
          <a:ln w="9525">
            <a:noFill/>
            <a:miter lim="800000"/>
            <a:headEnd/>
            <a:tailEnd/>
          </a:ln>
          <a:effectLst/>
        </p:spPr>
        <p:txBody>
          <a:bodyPr wrap="none">
            <a:spAutoFit/>
          </a:bodyPr>
          <a:lstStyle/>
          <a:p>
            <a:pPr>
              <a:spcBef>
                <a:spcPct val="50000"/>
              </a:spcBef>
            </a:pPr>
            <a:r>
              <a:rPr lang="en-US" sz="2800"/>
              <a:t>- </a:t>
            </a:r>
            <a:r>
              <a:rPr lang="en-US" sz="2800">
                <a:solidFill>
                  <a:srgbClr val="0000CC"/>
                </a:solidFill>
              </a:rPr>
              <a:t>Tàu chúng tôi</a:t>
            </a:r>
            <a:r>
              <a:rPr lang="en-US" sz="2800"/>
              <a:t>   </a:t>
            </a:r>
            <a:r>
              <a:rPr lang="en-US" sz="2800">
                <a:solidFill>
                  <a:srgbClr val="0000CC"/>
                </a:solidFill>
              </a:rPr>
              <a:t>buông neo trong vùng biển Trường Sa.</a:t>
            </a:r>
          </a:p>
        </p:txBody>
      </p:sp>
      <p:sp>
        <p:nvSpPr>
          <p:cNvPr id="32776" name="Rectangle 8"/>
          <p:cNvSpPr>
            <a:spLocks noChangeArrowheads="1"/>
          </p:cNvSpPr>
          <p:nvPr/>
        </p:nvSpPr>
        <p:spPr bwMode="auto">
          <a:xfrm>
            <a:off x="428625" y="3519488"/>
            <a:ext cx="4030663" cy="519112"/>
          </a:xfrm>
          <a:prstGeom prst="rect">
            <a:avLst/>
          </a:prstGeom>
          <a:noFill/>
          <a:ln w="9525">
            <a:noFill/>
            <a:miter lim="800000"/>
            <a:headEnd/>
            <a:tailEnd/>
          </a:ln>
          <a:effectLst/>
        </p:spPr>
        <p:txBody>
          <a:bodyPr wrap="none">
            <a:spAutoFit/>
          </a:bodyPr>
          <a:lstStyle/>
          <a:p>
            <a:r>
              <a:rPr lang="en-US" sz="2800"/>
              <a:t>- </a:t>
            </a:r>
            <a:r>
              <a:rPr lang="en-US" sz="2800">
                <a:solidFill>
                  <a:srgbClr val="006600"/>
                </a:solidFill>
              </a:rPr>
              <a:t>Một số chiến sĩ</a:t>
            </a:r>
            <a:r>
              <a:rPr lang="en-US" sz="2800"/>
              <a:t>    </a:t>
            </a:r>
            <a:r>
              <a:rPr lang="en-US" sz="2800">
                <a:solidFill>
                  <a:srgbClr val="0000CC"/>
                </a:solidFill>
              </a:rPr>
              <a:t>thả câu.</a:t>
            </a:r>
          </a:p>
        </p:txBody>
      </p:sp>
      <p:sp>
        <p:nvSpPr>
          <p:cNvPr id="32777" name="Line 9"/>
          <p:cNvSpPr>
            <a:spLocks noChangeShapeType="1"/>
          </p:cNvSpPr>
          <p:nvPr/>
        </p:nvSpPr>
        <p:spPr bwMode="auto">
          <a:xfrm>
            <a:off x="2895600" y="3276600"/>
            <a:ext cx="5562600" cy="0"/>
          </a:xfrm>
          <a:prstGeom prst="line">
            <a:avLst/>
          </a:prstGeom>
          <a:noFill/>
          <a:ln w="19050">
            <a:solidFill>
              <a:srgbClr val="FF0000"/>
            </a:solidFill>
            <a:round/>
            <a:headEnd/>
            <a:tailEnd/>
          </a:ln>
          <a:effectLst/>
        </p:spPr>
        <p:txBody>
          <a:bodyPr/>
          <a:lstStyle/>
          <a:p>
            <a:endParaRPr lang="en-US"/>
          </a:p>
        </p:txBody>
      </p:sp>
      <p:sp>
        <p:nvSpPr>
          <p:cNvPr id="32778" name="Line 10"/>
          <p:cNvSpPr>
            <a:spLocks noChangeShapeType="1"/>
          </p:cNvSpPr>
          <p:nvPr/>
        </p:nvSpPr>
        <p:spPr bwMode="auto">
          <a:xfrm>
            <a:off x="2895600" y="3200400"/>
            <a:ext cx="5562600" cy="0"/>
          </a:xfrm>
          <a:prstGeom prst="line">
            <a:avLst/>
          </a:prstGeom>
          <a:noFill/>
          <a:ln w="19050">
            <a:solidFill>
              <a:srgbClr val="FF0000"/>
            </a:solidFill>
            <a:round/>
            <a:headEnd/>
            <a:tailEnd/>
          </a:ln>
          <a:effectLst/>
        </p:spPr>
        <p:txBody>
          <a:bodyPr/>
          <a:lstStyle/>
          <a:p>
            <a:endParaRPr lang="en-US"/>
          </a:p>
        </p:txBody>
      </p:sp>
      <p:sp>
        <p:nvSpPr>
          <p:cNvPr id="32779" name="Line 11"/>
          <p:cNvSpPr>
            <a:spLocks noChangeShapeType="1"/>
          </p:cNvSpPr>
          <p:nvPr/>
        </p:nvSpPr>
        <p:spPr bwMode="auto">
          <a:xfrm>
            <a:off x="685800" y="3200400"/>
            <a:ext cx="1828800" cy="0"/>
          </a:xfrm>
          <a:prstGeom prst="line">
            <a:avLst/>
          </a:prstGeom>
          <a:noFill/>
          <a:ln w="19050">
            <a:solidFill>
              <a:srgbClr val="FF0000"/>
            </a:solidFill>
            <a:round/>
            <a:headEnd/>
            <a:tailEnd/>
          </a:ln>
          <a:effectLst/>
        </p:spPr>
        <p:txBody>
          <a:bodyPr/>
          <a:lstStyle/>
          <a:p>
            <a:endParaRPr lang="en-US"/>
          </a:p>
        </p:txBody>
      </p:sp>
      <p:sp>
        <p:nvSpPr>
          <p:cNvPr id="32781" name="Line 13"/>
          <p:cNvSpPr>
            <a:spLocks noChangeShapeType="1"/>
          </p:cNvSpPr>
          <p:nvPr/>
        </p:nvSpPr>
        <p:spPr bwMode="auto">
          <a:xfrm flipH="1">
            <a:off x="2667000" y="2667000"/>
            <a:ext cx="152400" cy="457200"/>
          </a:xfrm>
          <a:prstGeom prst="line">
            <a:avLst/>
          </a:prstGeom>
          <a:noFill/>
          <a:ln w="25400">
            <a:solidFill>
              <a:srgbClr val="FF0000"/>
            </a:solidFill>
            <a:round/>
            <a:headEnd/>
            <a:tailEnd/>
          </a:ln>
          <a:effectLst/>
        </p:spPr>
        <p:txBody>
          <a:bodyPr/>
          <a:lstStyle/>
          <a:p>
            <a:endParaRPr lang="en-US"/>
          </a:p>
        </p:txBody>
      </p:sp>
      <p:sp>
        <p:nvSpPr>
          <p:cNvPr id="32785" name="Text Box 17"/>
          <p:cNvSpPr txBox="1">
            <a:spLocks noChangeArrowheads="1"/>
          </p:cNvSpPr>
          <p:nvPr/>
        </p:nvSpPr>
        <p:spPr bwMode="auto">
          <a:xfrm>
            <a:off x="1371600" y="3200400"/>
            <a:ext cx="685800" cy="457200"/>
          </a:xfrm>
          <a:prstGeom prst="rect">
            <a:avLst/>
          </a:prstGeom>
          <a:noFill/>
          <a:ln w="9525">
            <a:noFill/>
            <a:miter lim="800000"/>
            <a:headEnd/>
            <a:tailEnd/>
          </a:ln>
          <a:effectLst/>
        </p:spPr>
        <p:txBody>
          <a:bodyPr>
            <a:spAutoFit/>
          </a:bodyPr>
          <a:lstStyle/>
          <a:p>
            <a:pPr>
              <a:spcBef>
                <a:spcPct val="50000"/>
              </a:spcBef>
            </a:pPr>
            <a:r>
              <a:rPr lang="en-US">
                <a:solidFill>
                  <a:srgbClr val="FF00FF"/>
                </a:solidFill>
                <a:latin typeface="Arial" charset="0"/>
              </a:rPr>
              <a:t>CN</a:t>
            </a:r>
          </a:p>
        </p:txBody>
      </p:sp>
      <p:sp>
        <p:nvSpPr>
          <p:cNvPr id="32786" name="Text Box 18"/>
          <p:cNvSpPr txBox="1">
            <a:spLocks noChangeArrowheads="1"/>
          </p:cNvSpPr>
          <p:nvPr/>
        </p:nvSpPr>
        <p:spPr bwMode="auto">
          <a:xfrm>
            <a:off x="4953000" y="3200400"/>
            <a:ext cx="685800" cy="457200"/>
          </a:xfrm>
          <a:prstGeom prst="rect">
            <a:avLst/>
          </a:prstGeom>
          <a:noFill/>
          <a:ln w="9525">
            <a:noFill/>
            <a:miter lim="800000"/>
            <a:headEnd/>
            <a:tailEnd/>
          </a:ln>
          <a:effectLst/>
        </p:spPr>
        <p:txBody>
          <a:bodyPr>
            <a:spAutoFit/>
          </a:bodyPr>
          <a:lstStyle/>
          <a:p>
            <a:pPr>
              <a:spcBef>
                <a:spcPct val="50000"/>
              </a:spcBef>
            </a:pPr>
            <a:r>
              <a:rPr lang="en-US">
                <a:solidFill>
                  <a:srgbClr val="FF00FF"/>
                </a:solidFill>
                <a:latin typeface="Arial" charset="0"/>
              </a:rPr>
              <a:t>VN</a:t>
            </a:r>
          </a:p>
        </p:txBody>
      </p:sp>
      <p:sp>
        <p:nvSpPr>
          <p:cNvPr id="32787" name="Text Box 19"/>
          <p:cNvSpPr txBox="1">
            <a:spLocks noChangeArrowheads="1"/>
          </p:cNvSpPr>
          <p:nvPr/>
        </p:nvSpPr>
        <p:spPr bwMode="auto">
          <a:xfrm>
            <a:off x="838200" y="4038600"/>
            <a:ext cx="685800" cy="457200"/>
          </a:xfrm>
          <a:prstGeom prst="rect">
            <a:avLst/>
          </a:prstGeom>
          <a:noFill/>
          <a:ln w="9525">
            <a:noFill/>
            <a:miter lim="800000"/>
            <a:headEnd/>
            <a:tailEnd/>
          </a:ln>
          <a:effectLst/>
        </p:spPr>
        <p:txBody>
          <a:bodyPr>
            <a:spAutoFit/>
          </a:bodyPr>
          <a:lstStyle/>
          <a:p>
            <a:pPr>
              <a:spcBef>
                <a:spcPct val="50000"/>
              </a:spcBef>
            </a:pPr>
            <a:r>
              <a:rPr lang="en-US">
                <a:solidFill>
                  <a:srgbClr val="FF00FF"/>
                </a:solidFill>
                <a:latin typeface="Arial" charset="0"/>
              </a:rPr>
              <a:t>CN</a:t>
            </a:r>
          </a:p>
        </p:txBody>
      </p:sp>
      <p:sp>
        <p:nvSpPr>
          <p:cNvPr id="32788" name="Text Box 20"/>
          <p:cNvSpPr txBox="1">
            <a:spLocks noChangeArrowheads="1"/>
          </p:cNvSpPr>
          <p:nvPr/>
        </p:nvSpPr>
        <p:spPr bwMode="auto">
          <a:xfrm>
            <a:off x="3276600" y="4038600"/>
            <a:ext cx="685800" cy="457200"/>
          </a:xfrm>
          <a:prstGeom prst="rect">
            <a:avLst/>
          </a:prstGeom>
          <a:noFill/>
          <a:ln w="9525">
            <a:noFill/>
            <a:miter lim="800000"/>
            <a:headEnd/>
            <a:tailEnd/>
          </a:ln>
          <a:effectLst/>
        </p:spPr>
        <p:txBody>
          <a:bodyPr>
            <a:spAutoFit/>
          </a:bodyPr>
          <a:lstStyle/>
          <a:p>
            <a:pPr>
              <a:spcBef>
                <a:spcPct val="50000"/>
              </a:spcBef>
            </a:pPr>
            <a:r>
              <a:rPr lang="en-US">
                <a:solidFill>
                  <a:srgbClr val="FF00FF"/>
                </a:solidFill>
                <a:latin typeface="Arial" charset="0"/>
              </a:rPr>
              <a:t>VN</a:t>
            </a:r>
          </a:p>
        </p:txBody>
      </p:sp>
      <p:sp>
        <p:nvSpPr>
          <p:cNvPr id="32789" name="Line 21"/>
          <p:cNvSpPr>
            <a:spLocks noChangeShapeType="1"/>
          </p:cNvSpPr>
          <p:nvPr/>
        </p:nvSpPr>
        <p:spPr bwMode="auto">
          <a:xfrm>
            <a:off x="838200" y="3962400"/>
            <a:ext cx="1828800" cy="0"/>
          </a:xfrm>
          <a:prstGeom prst="line">
            <a:avLst/>
          </a:prstGeom>
          <a:noFill/>
          <a:ln w="19050">
            <a:solidFill>
              <a:srgbClr val="FF0000"/>
            </a:solidFill>
            <a:round/>
            <a:headEnd/>
            <a:tailEnd/>
          </a:ln>
          <a:effectLst/>
        </p:spPr>
        <p:txBody>
          <a:bodyPr/>
          <a:lstStyle/>
          <a:p>
            <a:endParaRPr lang="en-US"/>
          </a:p>
        </p:txBody>
      </p:sp>
      <p:sp>
        <p:nvSpPr>
          <p:cNvPr id="32790" name="Line 22"/>
          <p:cNvSpPr>
            <a:spLocks noChangeShapeType="1"/>
          </p:cNvSpPr>
          <p:nvPr/>
        </p:nvSpPr>
        <p:spPr bwMode="auto">
          <a:xfrm>
            <a:off x="3200400" y="3962400"/>
            <a:ext cx="914400" cy="0"/>
          </a:xfrm>
          <a:prstGeom prst="line">
            <a:avLst/>
          </a:prstGeom>
          <a:noFill/>
          <a:ln w="19050">
            <a:solidFill>
              <a:srgbClr val="FF0000"/>
            </a:solidFill>
            <a:round/>
            <a:headEnd/>
            <a:tailEnd/>
          </a:ln>
          <a:effectLst/>
        </p:spPr>
        <p:txBody>
          <a:bodyPr/>
          <a:lstStyle/>
          <a:p>
            <a:endParaRPr lang="en-US"/>
          </a:p>
        </p:txBody>
      </p:sp>
      <p:sp>
        <p:nvSpPr>
          <p:cNvPr id="32791" name="Line 23"/>
          <p:cNvSpPr>
            <a:spLocks noChangeShapeType="1"/>
          </p:cNvSpPr>
          <p:nvPr/>
        </p:nvSpPr>
        <p:spPr bwMode="auto">
          <a:xfrm>
            <a:off x="3200400" y="4038600"/>
            <a:ext cx="914400" cy="0"/>
          </a:xfrm>
          <a:prstGeom prst="line">
            <a:avLst/>
          </a:prstGeom>
          <a:noFill/>
          <a:ln w="19050">
            <a:solidFill>
              <a:srgbClr val="FF0000"/>
            </a:solidFill>
            <a:round/>
            <a:headEnd/>
            <a:tailEnd/>
          </a:ln>
          <a:effectLst/>
        </p:spPr>
        <p:txBody>
          <a:bodyPr/>
          <a:lstStyle/>
          <a:p>
            <a:endParaRPr lang="en-US"/>
          </a:p>
        </p:txBody>
      </p:sp>
      <p:sp>
        <p:nvSpPr>
          <p:cNvPr id="32792" name="Rectangle 24"/>
          <p:cNvSpPr>
            <a:spLocks noChangeArrowheads="1"/>
          </p:cNvSpPr>
          <p:nvPr/>
        </p:nvSpPr>
        <p:spPr bwMode="auto">
          <a:xfrm>
            <a:off x="534988" y="4510088"/>
            <a:ext cx="8372475" cy="519112"/>
          </a:xfrm>
          <a:prstGeom prst="rect">
            <a:avLst/>
          </a:prstGeom>
          <a:noFill/>
          <a:ln w="9525">
            <a:noFill/>
            <a:miter lim="800000"/>
            <a:headEnd/>
            <a:tailEnd/>
          </a:ln>
          <a:effectLst/>
        </p:spPr>
        <p:txBody>
          <a:bodyPr wrap="none">
            <a:spAutoFit/>
          </a:bodyPr>
          <a:lstStyle/>
          <a:p>
            <a:r>
              <a:rPr lang="en-US" sz="2800"/>
              <a:t>-</a:t>
            </a:r>
            <a:r>
              <a:rPr lang="en-US" sz="2800">
                <a:solidFill>
                  <a:srgbClr val="006600"/>
                </a:solidFill>
              </a:rPr>
              <a:t>Một số khác</a:t>
            </a:r>
            <a:r>
              <a:rPr lang="en-US" sz="2800"/>
              <a:t>   </a:t>
            </a:r>
            <a:r>
              <a:rPr lang="en-US" sz="2800">
                <a:solidFill>
                  <a:srgbClr val="0000CC"/>
                </a:solidFill>
              </a:rPr>
              <a:t>quây quần trên boong sau, ca hát, thổi sáo.</a:t>
            </a:r>
          </a:p>
        </p:txBody>
      </p:sp>
      <p:sp>
        <p:nvSpPr>
          <p:cNvPr id="32793" name="Line 25"/>
          <p:cNvSpPr>
            <a:spLocks noChangeShapeType="1"/>
          </p:cNvSpPr>
          <p:nvPr/>
        </p:nvSpPr>
        <p:spPr bwMode="auto">
          <a:xfrm>
            <a:off x="2895600" y="5029200"/>
            <a:ext cx="5562600" cy="0"/>
          </a:xfrm>
          <a:prstGeom prst="line">
            <a:avLst/>
          </a:prstGeom>
          <a:noFill/>
          <a:ln w="19050">
            <a:solidFill>
              <a:srgbClr val="FF0000"/>
            </a:solidFill>
            <a:round/>
            <a:headEnd/>
            <a:tailEnd/>
          </a:ln>
          <a:effectLst/>
        </p:spPr>
        <p:txBody>
          <a:bodyPr/>
          <a:lstStyle/>
          <a:p>
            <a:endParaRPr lang="en-US"/>
          </a:p>
        </p:txBody>
      </p:sp>
      <p:sp>
        <p:nvSpPr>
          <p:cNvPr id="32794" name="Line 26"/>
          <p:cNvSpPr>
            <a:spLocks noChangeShapeType="1"/>
          </p:cNvSpPr>
          <p:nvPr/>
        </p:nvSpPr>
        <p:spPr bwMode="auto">
          <a:xfrm>
            <a:off x="2895600" y="4953000"/>
            <a:ext cx="5562600" cy="0"/>
          </a:xfrm>
          <a:prstGeom prst="line">
            <a:avLst/>
          </a:prstGeom>
          <a:noFill/>
          <a:ln w="19050">
            <a:solidFill>
              <a:srgbClr val="FF0000"/>
            </a:solidFill>
            <a:round/>
            <a:headEnd/>
            <a:tailEnd/>
          </a:ln>
          <a:effectLst/>
        </p:spPr>
        <p:txBody>
          <a:bodyPr/>
          <a:lstStyle/>
          <a:p>
            <a:endParaRPr lang="en-US"/>
          </a:p>
        </p:txBody>
      </p:sp>
      <p:sp>
        <p:nvSpPr>
          <p:cNvPr id="32795" name="Line 27"/>
          <p:cNvSpPr>
            <a:spLocks noChangeShapeType="1"/>
          </p:cNvSpPr>
          <p:nvPr/>
        </p:nvSpPr>
        <p:spPr bwMode="auto">
          <a:xfrm>
            <a:off x="609600" y="4953000"/>
            <a:ext cx="1828800" cy="0"/>
          </a:xfrm>
          <a:prstGeom prst="line">
            <a:avLst/>
          </a:prstGeom>
          <a:noFill/>
          <a:ln w="19050">
            <a:solidFill>
              <a:srgbClr val="FF0000"/>
            </a:solidFill>
            <a:round/>
            <a:headEnd/>
            <a:tailEnd/>
          </a:ln>
          <a:effectLst/>
        </p:spPr>
        <p:txBody>
          <a:bodyPr/>
          <a:lstStyle/>
          <a:p>
            <a:endParaRPr lang="en-US"/>
          </a:p>
        </p:txBody>
      </p:sp>
      <p:sp>
        <p:nvSpPr>
          <p:cNvPr id="32798" name="Text Box 30"/>
          <p:cNvSpPr txBox="1">
            <a:spLocks noChangeArrowheads="1"/>
          </p:cNvSpPr>
          <p:nvPr/>
        </p:nvSpPr>
        <p:spPr bwMode="auto">
          <a:xfrm>
            <a:off x="1371600" y="5029200"/>
            <a:ext cx="685800" cy="457200"/>
          </a:xfrm>
          <a:prstGeom prst="rect">
            <a:avLst/>
          </a:prstGeom>
          <a:noFill/>
          <a:ln w="9525">
            <a:noFill/>
            <a:miter lim="800000"/>
            <a:headEnd/>
            <a:tailEnd/>
          </a:ln>
          <a:effectLst/>
        </p:spPr>
        <p:txBody>
          <a:bodyPr>
            <a:spAutoFit/>
          </a:bodyPr>
          <a:lstStyle/>
          <a:p>
            <a:pPr>
              <a:spcBef>
                <a:spcPct val="50000"/>
              </a:spcBef>
            </a:pPr>
            <a:r>
              <a:rPr lang="en-US">
                <a:solidFill>
                  <a:srgbClr val="FF00FF"/>
                </a:solidFill>
                <a:latin typeface="Arial" charset="0"/>
              </a:rPr>
              <a:t>CN</a:t>
            </a:r>
          </a:p>
        </p:txBody>
      </p:sp>
      <p:sp>
        <p:nvSpPr>
          <p:cNvPr id="32799" name="Text Box 31"/>
          <p:cNvSpPr txBox="1">
            <a:spLocks noChangeArrowheads="1"/>
          </p:cNvSpPr>
          <p:nvPr/>
        </p:nvSpPr>
        <p:spPr bwMode="auto">
          <a:xfrm>
            <a:off x="4953000" y="5029200"/>
            <a:ext cx="685800" cy="457200"/>
          </a:xfrm>
          <a:prstGeom prst="rect">
            <a:avLst/>
          </a:prstGeom>
          <a:noFill/>
          <a:ln w="9525">
            <a:noFill/>
            <a:miter lim="800000"/>
            <a:headEnd/>
            <a:tailEnd/>
          </a:ln>
          <a:effectLst/>
        </p:spPr>
        <p:txBody>
          <a:bodyPr>
            <a:spAutoFit/>
          </a:bodyPr>
          <a:lstStyle/>
          <a:p>
            <a:pPr>
              <a:spcBef>
                <a:spcPct val="50000"/>
              </a:spcBef>
            </a:pPr>
            <a:r>
              <a:rPr lang="en-US">
                <a:solidFill>
                  <a:srgbClr val="FF00FF"/>
                </a:solidFill>
                <a:latin typeface="Arial" charset="0"/>
              </a:rPr>
              <a:t>VN</a:t>
            </a:r>
          </a:p>
        </p:txBody>
      </p:sp>
      <p:sp>
        <p:nvSpPr>
          <p:cNvPr id="32800" name="Rectangle 32"/>
          <p:cNvSpPr>
            <a:spLocks noChangeArrowheads="1"/>
          </p:cNvSpPr>
          <p:nvPr/>
        </p:nvSpPr>
        <p:spPr bwMode="auto">
          <a:xfrm>
            <a:off x="571500" y="5435600"/>
            <a:ext cx="8031163" cy="519113"/>
          </a:xfrm>
          <a:prstGeom prst="rect">
            <a:avLst/>
          </a:prstGeom>
          <a:noFill/>
          <a:ln w="9525">
            <a:noFill/>
            <a:miter lim="800000"/>
            <a:headEnd/>
            <a:tailEnd/>
          </a:ln>
          <a:effectLst/>
        </p:spPr>
        <p:txBody>
          <a:bodyPr wrap="none">
            <a:spAutoFit/>
          </a:bodyPr>
          <a:lstStyle/>
          <a:p>
            <a:pPr>
              <a:spcBef>
                <a:spcPct val="50000"/>
              </a:spcBef>
            </a:pPr>
            <a:r>
              <a:rPr lang="en-US" sz="2800"/>
              <a:t>-</a:t>
            </a:r>
            <a:r>
              <a:rPr lang="en-US" sz="2800">
                <a:solidFill>
                  <a:srgbClr val="006600"/>
                </a:solidFill>
              </a:rPr>
              <a:t>Cá heo</a:t>
            </a:r>
            <a:r>
              <a:rPr lang="en-US" sz="2800"/>
              <a:t>   </a:t>
            </a:r>
            <a:r>
              <a:rPr lang="en-US" sz="2800">
                <a:solidFill>
                  <a:srgbClr val="0000CC"/>
                </a:solidFill>
              </a:rPr>
              <a:t>gọi nhau quây đến quanh tàu như để chia vui.</a:t>
            </a:r>
          </a:p>
        </p:txBody>
      </p:sp>
      <p:sp>
        <p:nvSpPr>
          <p:cNvPr id="32801" name="Line 33"/>
          <p:cNvSpPr>
            <a:spLocks noChangeShapeType="1"/>
          </p:cNvSpPr>
          <p:nvPr/>
        </p:nvSpPr>
        <p:spPr bwMode="auto">
          <a:xfrm>
            <a:off x="2895600" y="4953000"/>
            <a:ext cx="5562600" cy="0"/>
          </a:xfrm>
          <a:prstGeom prst="line">
            <a:avLst/>
          </a:prstGeom>
          <a:noFill/>
          <a:ln w="19050">
            <a:solidFill>
              <a:srgbClr val="FF0000"/>
            </a:solidFill>
            <a:round/>
            <a:headEnd/>
            <a:tailEnd/>
          </a:ln>
          <a:effectLst/>
        </p:spPr>
        <p:txBody>
          <a:bodyPr/>
          <a:lstStyle/>
          <a:p>
            <a:endParaRPr lang="en-US"/>
          </a:p>
        </p:txBody>
      </p:sp>
      <p:sp>
        <p:nvSpPr>
          <p:cNvPr id="32802" name="Line 34"/>
          <p:cNvSpPr>
            <a:spLocks noChangeShapeType="1"/>
          </p:cNvSpPr>
          <p:nvPr/>
        </p:nvSpPr>
        <p:spPr bwMode="auto">
          <a:xfrm>
            <a:off x="609600" y="4953000"/>
            <a:ext cx="1828800" cy="0"/>
          </a:xfrm>
          <a:prstGeom prst="line">
            <a:avLst/>
          </a:prstGeom>
          <a:noFill/>
          <a:ln w="19050">
            <a:solidFill>
              <a:srgbClr val="FF0000"/>
            </a:solidFill>
            <a:round/>
            <a:headEnd/>
            <a:tailEnd/>
          </a:ln>
          <a:effectLst/>
        </p:spPr>
        <p:txBody>
          <a:bodyPr/>
          <a:lstStyle/>
          <a:p>
            <a:endParaRPr lang="en-US"/>
          </a:p>
        </p:txBody>
      </p:sp>
      <p:sp>
        <p:nvSpPr>
          <p:cNvPr id="32805" name="Line 37"/>
          <p:cNvSpPr>
            <a:spLocks noChangeShapeType="1"/>
          </p:cNvSpPr>
          <p:nvPr/>
        </p:nvSpPr>
        <p:spPr bwMode="auto">
          <a:xfrm>
            <a:off x="2057400" y="6019800"/>
            <a:ext cx="6324600" cy="0"/>
          </a:xfrm>
          <a:prstGeom prst="line">
            <a:avLst/>
          </a:prstGeom>
          <a:noFill/>
          <a:ln w="19050">
            <a:solidFill>
              <a:srgbClr val="FF0000"/>
            </a:solidFill>
            <a:round/>
            <a:headEnd/>
            <a:tailEnd/>
          </a:ln>
          <a:effectLst/>
        </p:spPr>
        <p:txBody>
          <a:bodyPr/>
          <a:lstStyle/>
          <a:p>
            <a:endParaRPr lang="en-US"/>
          </a:p>
        </p:txBody>
      </p:sp>
      <p:sp>
        <p:nvSpPr>
          <p:cNvPr id="32806" name="Text Box 38"/>
          <p:cNvSpPr txBox="1">
            <a:spLocks noChangeArrowheads="1"/>
          </p:cNvSpPr>
          <p:nvPr/>
        </p:nvSpPr>
        <p:spPr bwMode="auto">
          <a:xfrm>
            <a:off x="1524000" y="6019800"/>
            <a:ext cx="685800" cy="457200"/>
          </a:xfrm>
          <a:prstGeom prst="rect">
            <a:avLst/>
          </a:prstGeom>
          <a:noFill/>
          <a:ln w="9525">
            <a:noFill/>
            <a:miter lim="800000"/>
            <a:headEnd/>
            <a:tailEnd/>
          </a:ln>
          <a:effectLst/>
        </p:spPr>
        <p:txBody>
          <a:bodyPr>
            <a:spAutoFit/>
          </a:bodyPr>
          <a:lstStyle/>
          <a:p>
            <a:pPr>
              <a:spcBef>
                <a:spcPct val="50000"/>
              </a:spcBef>
            </a:pPr>
            <a:r>
              <a:rPr lang="en-US">
                <a:solidFill>
                  <a:srgbClr val="FF00FF"/>
                </a:solidFill>
                <a:latin typeface="Arial" charset="0"/>
              </a:rPr>
              <a:t>CN</a:t>
            </a:r>
          </a:p>
        </p:txBody>
      </p:sp>
      <p:sp>
        <p:nvSpPr>
          <p:cNvPr id="32807" name="Text Box 39"/>
          <p:cNvSpPr txBox="1">
            <a:spLocks noChangeArrowheads="1"/>
          </p:cNvSpPr>
          <p:nvPr/>
        </p:nvSpPr>
        <p:spPr bwMode="auto">
          <a:xfrm>
            <a:off x="5105400" y="6019800"/>
            <a:ext cx="685800" cy="457200"/>
          </a:xfrm>
          <a:prstGeom prst="rect">
            <a:avLst/>
          </a:prstGeom>
          <a:noFill/>
          <a:ln w="9525">
            <a:noFill/>
            <a:miter lim="800000"/>
            <a:headEnd/>
            <a:tailEnd/>
          </a:ln>
          <a:effectLst/>
        </p:spPr>
        <p:txBody>
          <a:bodyPr>
            <a:spAutoFit/>
          </a:bodyPr>
          <a:lstStyle/>
          <a:p>
            <a:pPr>
              <a:spcBef>
                <a:spcPct val="50000"/>
              </a:spcBef>
            </a:pPr>
            <a:r>
              <a:rPr lang="en-US">
                <a:solidFill>
                  <a:srgbClr val="FF00FF"/>
                </a:solidFill>
                <a:latin typeface="Arial" charset="0"/>
              </a:rPr>
              <a:t>VN</a:t>
            </a:r>
          </a:p>
        </p:txBody>
      </p:sp>
      <p:sp>
        <p:nvSpPr>
          <p:cNvPr id="32808" name="Line 40"/>
          <p:cNvSpPr>
            <a:spLocks noChangeShapeType="1"/>
          </p:cNvSpPr>
          <p:nvPr/>
        </p:nvSpPr>
        <p:spPr bwMode="auto">
          <a:xfrm>
            <a:off x="2057400" y="5943600"/>
            <a:ext cx="6324600" cy="0"/>
          </a:xfrm>
          <a:prstGeom prst="line">
            <a:avLst/>
          </a:prstGeom>
          <a:noFill/>
          <a:ln w="19050">
            <a:solidFill>
              <a:srgbClr val="FF0000"/>
            </a:solidFill>
            <a:round/>
            <a:headEnd/>
            <a:tailEnd/>
          </a:ln>
          <a:effectLst/>
        </p:spPr>
        <p:txBody>
          <a:bodyPr/>
          <a:lstStyle/>
          <a:p>
            <a:endParaRPr lang="en-US"/>
          </a:p>
        </p:txBody>
      </p:sp>
      <p:sp>
        <p:nvSpPr>
          <p:cNvPr id="32809" name="Line 41"/>
          <p:cNvSpPr>
            <a:spLocks noChangeShapeType="1"/>
          </p:cNvSpPr>
          <p:nvPr/>
        </p:nvSpPr>
        <p:spPr bwMode="auto">
          <a:xfrm>
            <a:off x="762000" y="5943600"/>
            <a:ext cx="914400" cy="0"/>
          </a:xfrm>
          <a:prstGeom prst="line">
            <a:avLst/>
          </a:prstGeom>
          <a:noFill/>
          <a:ln w="19050">
            <a:solidFill>
              <a:srgbClr val="FF0000"/>
            </a:solidFill>
            <a:round/>
            <a:headEnd/>
            <a:tailEnd/>
          </a:ln>
          <a:effectLst/>
        </p:spPr>
        <p:txBody>
          <a:bodyPr/>
          <a:lstStyle/>
          <a:p>
            <a:endParaRPr lang="en-US"/>
          </a:p>
        </p:txBody>
      </p:sp>
      <p:sp>
        <p:nvSpPr>
          <p:cNvPr id="32813" name="Rectangle 45"/>
          <p:cNvSpPr>
            <a:spLocks noChangeArrowheads="1"/>
          </p:cNvSpPr>
          <p:nvPr/>
        </p:nvSpPr>
        <p:spPr bwMode="auto">
          <a:xfrm>
            <a:off x="585788" y="2667000"/>
            <a:ext cx="2157412" cy="519113"/>
          </a:xfrm>
          <a:prstGeom prst="rect">
            <a:avLst/>
          </a:prstGeom>
          <a:noFill/>
          <a:ln w="9525">
            <a:noFill/>
            <a:miter lim="800000"/>
            <a:headEnd/>
            <a:tailEnd/>
          </a:ln>
          <a:effectLst/>
        </p:spPr>
        <p:txBody>
          <a:bodyPr wrap="none">
            <a:spAutoFit/>
          </a:bodyPr>
          <a:lstStyle/>
          <a:p>
            <a:r>
              <a:rPr lang="en-US" sz="2800">
                <a:solidFill>
                  <a:srgbClr val="006600"/>
                </a:solidFill>
              </a:rPr>
              <a:t>Tàu chúng tôi</a:t>
            </a:r>
          </a:p>
        </p:txBody>
      </p:sp>
      <p:sp>
        <p:nvSpPr>
          <p:cNvPr id="32814" name="Rectangle 46"/>
          <p:cNvSpPr>
            <a:spLocks noChangeArrowheads="1"/>
          </p:cNvSpPr>
          <p:nvPr/>
        </p:nvSpPr>
        <p:spPr bwMode="auto">
          <a:xfrm>
            <a:off x="2819400" y="2605088"/>
            <a:ext cx="5708650" cy="519112"/>
          </a:xfrm>
          <a:prstGeom prst="rect">
            <a:avLst/>
          </a:prstGeom>
          <a:solidFill>
            <a:srgbClr val="FFFFCC"/>
          </a:solidFill>
          <a:ln w="9525">
            <a:noFill/>
            <a:miter lim="800000"/>
            <a:headEnd/>
            <a:tailEnd/>
          </a:ln>
          <a:effectLst/>
        </p:spPr>
        <p:txBody>
          <a:bodyPr wrap="none">
            <a:spAutoFit/>
          </a:bodyPr>
          <a:lstStyle/>
          <a:p>
            <a:pPr>
              <a:spcBef>
                <a:spcPct val="50000"/>
              </a:spcBef>
            </a:pPr>
            <a:r>
              <a:rPr lang="en-US" sz="2800">
                <a:solidFill>
                  <a:srgbClr val="0000CC"/>
                </a:solidFill>
              </a:rPr>
              <a:t>buông neo trong vùng biển Trường Sa.</a:t>
            </a:r>
          </a:p>
        </p:txBody>
      </p:sp>
      <p:sp>
        <p:nvSpPr>
          <p:cNvPr id="32815" name="Rectangle 47"/>
          <p:cNvSpPr>
            <a:spLocks noChangeArrowheads="1"/>
          </p:cNvSpPr>
          <p:nvPr/>
        </p:nvSpPr>
        <p:spPr bwMode="auto">
          <a:xfrm>
            <a:off x="3124200" y="3429000"/>
            <a:ext cx="1676400" cy="519113"/>
          </a:xfrm>
          <a:prstGeom prst="rect">
            <a:avLst/>
          </a:prstGeom>
          <a:solidFill>
            <a:srgbClr val="FFFFCC"/>
          </a:solidFill>
          <a:ln w="9525">
            <a:noFill/>
            <a:miter lim="800000"/>
            <a:headEnd/>
            <a:tailEnd/>
          </a:ln>
          <a:effectLst/>
        </p:spPr>
        <p:txBody>
          <a:bodyPr>
            <a:spAutoFit/>
          </a:bodyPr>
          <a:lstStyle/>
          <a:p>
            <a:r>
              <a:rPr lang="en-US" sz="2800">
                <a:solidFill>
                  <a:srgbClr val="FE0202"/>
                </a:solidFill>
              </a:rPr>
              <a:t> </a:t>
            </a:r>
            <a:r>
              <a:rPr lang="en-US" sz="2800">
                <a:solidFill>
                  <a:srgbClr val="0000CC"/>
                </a:solidFill>
              </a:rPr>
              <a:t>thả câu. </a:t>
            </a:r>
          </a:p>
        </p:txBody>
      </p:sp>
      <p:sp>
        <p:nvSpPr>
          <p:cNvPr id="32816" name="Rectangle 48"/>
          <p:cNvSpPr>
            <a:spLocks noChangeArrowheads="1"/>
          </p:cNvSpPr>
          <p:nvPr/>
        </p:nvSpPr>
        <p:spPr bwMode="auto">
          <a:xfrm>
            <a:off x="2684463" y="4433888"/>
            <a:ext cx="6230937" cy="519112"/>
          </a:xfrm>
          <a:prstGeom prst="rect">
            <a:avLst/>
          </a:prstGeom>
          <a:solidFill>
            <a:srgbClr val="FFFFCC"/>
          </a:solidFill>
          <a:ln w="9525">
            <a:noFill/>
            <a:miter lim="800000"/>
            <a:headEnd/>
            <a:tailEnd/>
          </a:ln>
          <a:effectLst/>
        </p:spPr>
        <p:txBody>
          <a:bodyPr wrap="none">
            <a:spAutoFit/>
          </a:bodyPr>
          <a:lstStyle/>
          <a:p>
            <a:r>
              <a:rPr lang="en-US" sz="2800">
                <a:solidFill>
                  <a:srgbClr val="0000CC"/>
                </a:solidFill>
              </a:rPr>
              <a:t>quây quần trên boong sau, ca hát, thổi sáo.</a:t>
            </a:r>
          </a:p>
        </p:txBody>
      </p:sp>
      <p:sp>
        <p:nvSpPr>
          <p:cNvPr id="32817" name="Rectangle 49"/>
          <p:cNvSpPr>
            <a:spLocks noChangeArrowheads="1"/>
          </p:cNvSpPr>
          <p:nvPr/>
        </p:nvSpPr>
        <p:spPr bwMode="auto">
          <a:xfrm>
            <a:off x="1960563" y="5410200"/>
            <a:ext cx="6650037" cy="519113"/>
          </a:xfrm>
          <a:prstGeom prst="rect">
            <a:avLst/>
          </a:prstGeom>
          <a:solidFill>
            <a:srgbClr val="FFFFCC"/>
          </a:solidFill>
          <a:ln w="9525">
            <a:noFill/>
            <a:miter lim="800000"/>
            <a:headEnd/>
            <a:tailEnd/>
          </a:ln>
          <a:effectLst/>
        </p:spPr>
        <p:txBody>
          <a:bodyPr wrap="none">
            <a:spAutoFit/>
          </a:bodyPr>
          <a:lstStyle/>
          <a:p>
            <a:pPr>
              <a:spcBef>
                <a:spcPct val="50000"/>
              </a:spcBef>
            </a:pPr>
            <a:r>
              <a:rPr lang="en-US" sz="2800">
                <a:solidFill>
                  <a:srgbClr val="0000CC"/>
                </a:solidFill>
              </a:rPr>
              <a:t>gọi nhau quây đến quanh tàu như để chia vui.</a:t>
            </a:r>
          </a:p>
        </p:txBody>
      </p:sp>
      <p:sp>
        <p:nvSpPr>
          <p:cNvPr id="32821" name="Line 53"/>
          <p:cNvSpPr>
            <a:spLocks noChangeShapeType="1"/>
          </p:cNvSpPr>
          <p:nvPr/>
        </p:nvSpPr>
        <p:spPr bwMode="auto">
          <a:xfrm flipH="1">
            <a:off x="2743200" y="2667000"/>
            <a:ext cx="152400" cy="457200"/>
          </a:xfrm>
          <a:prstGeom prst="line">
            <a:avLst/>
          </a:prstGeom>
          <a:noFill/>
          <a:ln w="25400">
            <a:solidFill>
              <a:srgbClr val="FF0000"/>
            </a:solidFill>
            <a:round/>
            <a:headEnd/>
            <a:tailEnd/>
          </a:ln>
          <a:effectLst/>
        </p:spPr>
        <p:txBody>
          <a:bodyPr/>
          <a:lstStyle/>
          <a:p>
            <a:endParaRPr lang="en-US"/>
          </a:p>
        </p:txBody>
      </p:sp>
      <p:sp>
        <p:nvSpPr>
          <p:cNvPr id="32822" name="Line 54"/>
          <p:cNvSpPr>
            <a:spLocks noChangeShapeType="1"/>
          </p:cNvSpPr>
          <p:nvPr/>
        </p:nvSpPr>
        <p:spPr bwMode="auto">
          <a:xfrm flipH="1">
            <a:off x="2667000" y="2667000"/>
            <a:ext cx="152400" cy="457200"/>
          </a:xfrm>
          <a:prstGeom prst="line">
            <a:avLst/>
          </a:prstGeom>
          <a:noFill/>
          <a:ln w="25400">
            <a:solidFill>
              <a:srgbClr val="FF0000"/>
            </a:solidFill>
            <a:round/>
            <a:headEnd/>
            <a:tailEnd/>
          </a:ln>
          <a:effectLst/>
        </p:spPr>
        <p:txBody>
          <a:bodyPr/>
          <a:lstStyle/>
          <a:p>
            <a:endParaRPr lang="en-US"/>
          </a:p>
        </p:txBody>
      </p:sp>
      <p:sp>
        <p:nvSpPr>
          <p:cNvPr id="32823" name="Line 55"/>
          <p:cNvSpPr>
            <a:spLocks noChangeShapeType="1"/>
          </p:cNvSpPr>
          <p:nvPr/>
        </p:nvSpPr>
        <p:spPr bwMode="auto">
          <a:xfrm flipH="1">
            <a:off x="3048000" y="3581400"/>
            <a:ext cx="152400" cy="457200"/>
          </a:xfrm>
          <a:prstGeom prst="line">
            <a:avLst/>
          </a:prstGeom>
          <a:noFill/>
          <a:ln w="25400">
            <a:solidFill>
              <a:srgbClr val="FF0000"/>
            </a:solidFill>
            <a:round/>
            <a:headEnd/>
            <a:tailEnd/>
          </a:ln>
          <a:effectLst/>
        </p:spPr>
        <p:txBody>
          <a:bodyPr/>
          <a:lstStyle/>
          <a:p>
            <a:endParaRPr lang="en-US"/>
          </a:p>
        </p:txBody>
      </p:sp>
      <p:sp>
        <p:nvSpPr>
          <p:cNvPr id="32824" name="Line 56"/>
          <p:cNvSpPr>
            <a:spLocks noChangeShapeType="1"/>
          </p:cNvSpPr>
          <p:nvPr/>
        </p:nvSpPr>
        <p:spPr bwMode="auto">
          <a:xfrm flipH="1">
            <a:off x="2971800" y="3581400"/>
            <a:ext cx="152400" cy="457200"/>
          </a:xfrm>
          <a:prstGeom prst="line">
            <a:avLst/>
          </a:prstGeom>
          <a:noFill/>
          <a:ln w="25400">
            <a:solidFill>
              <a:srgbClr val="FF0000"/>
            </a:solidFill>
            <a:round/>
            <a:headEnd/>
            <a:tailEnd/>
          </a:ln>
          <a:effectLst/>
        </p:spPr>
        <p:txBody>
          <a:bodyPr/>
          <a:lstStyle/>
          <a:p>
            <a:endParaRPr lang="en-US"/>
          </a:p>
        </p:txBody>
      </p:sp>
      <p:sp>
        <p:nvSpPr>
          <p:cNvPr id="32825" name="Line 57"/>
          <p:cNvSpPr>
            <a:spLocks noChangeShapeType="1"/>
          </p:cNvSpPr>
          <p:nvPr/>
        </p:nvSpPr>
        <p:spPr bwMode="auto">
          <a:xfrm flipH="1">
            <a:off x="2590800" y="4572000"/>
            <a:ext cx="152400" cy="457200"/>
          </a:xfrm>
          <a:prstGeom prst="line">
            <a:avLst/>
          </a:prstGeom>
          <a:noFill/>
          <a:ln w="25400">
            <a:solidFill>
              <a:srgbClr val="FF0000"/>
            </a:solidFill>
            <a:round/>
            <a:headEnd/>
            <a:tailEnd/>
          </a:ln>
          <a:effectLst/>
        </p:spPr>
        <p:txBody>
          <a:bodyPr/>
          <a:lstStyle/>
          <a:p>
            <a:endParaRPr lang="en-US"/>
          </a:p>
        </p:txBody>
      </p:sp>
      <p:sp>
        <p:nvSpPr>
          <p:cNvPr id="32826" name="Line 58"/>
          <p:cNvSpPr>
            <a:spLocks noChangeShapeType="1"/>
          </p:cNvSpPr>
          <p:nvPr/>
        </p:nvSpPr>
        <p:spPr bwMode="auto">
          <a:xfrm flipH="1">
            <a:off x="2514600" y="4572000"/>
            <a:ext cx="152400" cy="457200"/>
          </a:xfrm>
          <a:prstGeom prst="line">
            <a:avLst/>
          </a:prstGeom>
          <a:noFill/>
          <a:ln w="25400">
            <a:solidFill>
              <a:srgbClr val="FF0000"/>
            </a:solidFill>
            <a:round/>
            <a:headEnd/>
            <a:tailEnd/>
          </a:ln>
          <a:effectLst/>
        </p:spPr>
        <p:txBody>
          <a:bodyPr/>
          <a:lstStyle/>
          <a:p>
            <a:endParaRPr lang="en-US"/>
          </a:p>
        </p:txBody>
      </p:sp>
      <p:sp>
        <p:nvSpPr>
          <p:cNvPr id="32827" name="Line 59"/>
          <p:cNvSpPr>
            <a:spLocks noChangeShapeType="1"/>
          </p:cNvSpPr>
          <p:nvPr/>
        </p:nvSpPr>
        <p:spPr bwMode="auto">
          <a:xfrm flipH="1">
            <a:off x="1905000" y="5486400"/>
            <a:ext cx="152400" cy="457200"/>
          </a:xfrm>
          <a:prstGeom prst="line">
            <a:avLst/>
          </a:prstGeom>
          <a:noFill/>
          <a:ln w="25400">
            <a:solidFill>
              <a:srgbClr val="FF0000"/>
            </a:solidFill>
            <a:round/>
            <a:headEnd/>
            <a:tailEnd/>
          </a:ln>
          <a:effectLst/>
        </p:spPr>
        <p:txBody>
          <a:bodyPr/>
          <a:lstStyle/>
          <a:p>
            <a:endParaRPr lang="en-US"/>
          </a:p>
        </p:txBody>
      </p:sp>
      <p:sp>
        <p:nvSpPr>
          <p:cNvPr id="32828" name="Line 60"/>
          <p:cNvSpPr>
            <a:spLocks noChangeShapeType="1"/>
          </p:cNvSpPr>
          <p:nvPr/>
        </p:nvSpPr>
        <p:spPr bwMode="auto">
          <a:xfrm flipH="1">
            <a:off x="1828800" y="5486400"/>
            <a:ext cx="152400" cy="457200"/>
          </a:xfrm>
          <a:prstGeom prst="line">
            <a:avLst/>
          </a:prstGeom>
          <a:noFill/>
          <a:ln w="25400">
            <a:solidFill>
              <a:srgbClr val="FF0000"/>
            </a:solidFill>
            <a:round/>
            <a:headEnd/>
            <a:tailEnd/>
          </a:ln>
          <a:effectLst/>
        </p:spPr>
        <p:txBody>
          <a:bodyPr/>
          <a:lstStyle/>
          <a:p>
            <a:endParaRPr lang="en-US"/>
          </a:p>
        </p:txBody>
      </p:sp>
      <p:sp>
        <p:nvSpPr>
          <p:cNvPr id="32829" name="Text Box 61"/>
          <p:cNvSpPr txBox="1">
            <a:spLocks noChangeArrowheads="1"/>
          </p:cNvSpPr>
          <p:nvPr/>
        </p:nvSpPr>
        <p:spPr bwMode="auto">
          <a:xfrm>
            <a:off x="1752600" y="76200"/>
            <a:ext cx="6858000" cy="519113"/>
          </a:xfrm>
          <a:prstGeom prst="rect">
            <a:avLst/>
          </a:prstGeom>
          <a:noFill/>
          <a:ln w="9525">
            <a:noFill/>
            <a:miter lim="800000"/>
            <a:headEnd/>
            <a:tailEnd/>
          </a:ln>
          <a:effectLst/>
        </p:spPr>
        <p:txBody>
          <a:bodyPr>
            <a:spAutoFit/>
          </a:bodyPr>
          <a:lstStyle/>
          <a:p>
            <a:pPr>
              <a:spcBef>
                <a:spcPct val="50000"/>
              </a:spcBef>
            </a:pPr>
            <a:r>
              <a:rPr lang="en-US" sz="2800" b="1">
                <a:solidFill>
                  <a:srgbClr val="006600"/>
                </a:solidFill>
                <a:latin typeface="Arial" charset="0"/>
              </a:rPr>
              <a:t>Thứ ba, ngày 11  tháng 01 năm 2011.</a:t>
            </a:r>
          </a:p>
        </p:txBody>
      </p:sp>
      <p:sp>
        <p:nvSpPr>
          <p:cNvPr id="32830" name="Text Box 62"/>
          <p:cNvSpPr txBox="1">
            <a:spLocks noChangeArrowheads="1"/>
          </p:cNvSpPr>
          <p:nvPr/>
        </p:nvSpPr>
        <p:spPr bwMode="auto">
          <a:xfrm>
            <a:off x="3200400" y="547688"/>
            <a:ext cx="3200400" cy="519112"/>
          </a:xfrm>
          <a:prstGeom prst="rect">
            <a:avLst/>
          </a:prstGeom>
          <a:noFill/>
          <a:ln w="9525">
            <a:noFill/>
            <a:miter lim="800000"/>
            <a:headEnd/>
            <a:tailEnd/>
          </a:ln>
          <a:effectLst/>
        </p:spPr>
        <p:txBody>
          <a:bodyPr>
            <a:spAutoFit/>
          </a:bodyPr>
          <a:lstStyle/>
          <a:p>
            <a:pPr algn="ctr">
              <a:spcBef>
                <a:spcPct val="50000"/>
              </a:spcBef>
            </a:pPr>
            <a:r>
              <a:rPr lang="en-US" sz="2800" b="1" u="sng">
                <a:solidFill>
                  <a:srgbClr val="0033CC"/>
                </a:solidFill>
                <a:latin typeface="Arial" charset="0"/>
              </a:rPr>
              <a:t>Luyện từ và câu</a:t>
            </a:r>
          </a:p>
        </p:txBody>
      </p:sp>
      <p:sp>
        <p:nvSpPr>
          <p:cNvPr id="32831" name="Rectangle 63"/>
          <p:cNvSpPr>
            <a:spLocks noChangeArrowheads="1"/>
          </p:cNvSpPr>
          <p:nvPr/>
        </p:nvSpPr>
        <p:spPr bwMode="auto">
          <a:xfrm>
            <a:off x="1831975" y="1168400"/>
            <a:ext cx="6356350" cy="519113"/>
          </a:xfrm>
          <a:prstGeom prst="rect">
            <a:avLst/>
          </a:prstGeom>
          <a:noFill/>
          <a:ln w="9525">
            <a:noFill/>
            <a:miter lim="800000"/>
            <a:headEnd/>
            <a:tailEnd/>
          </a:ln>
          <a:effectLst/>
        </p:spPr>
        <p:txBody>
          <a:bodyPr wrap="none">
            <a:spAutoFit/>
          </a:bodyPr>
          <a:lstStyle/>
          <a:p>
            <a:pPr algn="ctr">
              <a:spcBef>
                <a:spcPct val="50000"/>
              </a:spcBef>
            </a:pPr>
            <a:r>
              <a:rPr lang="en-US" sz="2800" b="1">
                <a:solidFill>
                  <a:srgbClr val="FF0066"/>
                </a:solidFill>
                <a:effectLst>
                  <a:outerShdw blurRad="38100" dist="38100" dir="2700000" algn="tl">
                    <a:srgbClr val="000000"/>
                  </a:outerShdw>
                </a:effectLst>
              </a:rPr>
              <a:t>LUYỆN TẬP VỀ CÂU KỂ AI LÀM GÌ?</a:t>
            </a:r>
          </a:p>
        </p:txBody>
      </p:sp>
      <p:sp>
        <p:nvSpPr>
          <p:cNvPr id="32832" name="Line 64"/>
          <p:cNvSpPr>
            <a:spLocks noChangeShapeType="1"/>
          </p:cNvSpPr>
          <p:nvPr/>
        </p:nvSpPr>
        <p:spPr bwMode="auto">
          <a:xfrm>
            <a:off x="5638800" y="2133600"/>
            <a:ext cx="1066800" cy="0"/>
          </a:xfrm>
          <a:prstGeom prst="line">
            <a:avLst/>
          </a:prstGeom>
          <a:noFill/>
          <a:ln w="25400">
            <a:solidFill>
              <a:srgbClr val="FF0000"/>
            </a:solidFill>
            <a:round/>
            <a:headEnd/>
            <a:tailEnd/>
          </a:ln>
          <a:effectLst/>
        </p:spPr>
        <p:txBody>
          <a:bodyPr/>
          <a:lstStyle/>
          <a:p>
            <a:endParaRPr lang="en-US"/>
          </a:p>
        </p:txBody>
      </p:sp>
      <p:sp>
        <p:nvSpPr>
          <p:cNvPr id="32833" name="Line 65"/>
          <p:cNvSpPr>
            <a:spLocks noChangeShapeType="1"/>
          </p:cNvSpPr>
          <p:nvPr/>
        </p:nvSpPr>
        <p:spPr bwMode="auto">
          <a:xfrm>
            <a:off x="4114800" y="2133600"/>
            <a:ext cx="1066800" cy="0"/>
          </a:xfrm>
          <a:prstGeom prst="line">
            <a:avLst/>
          </a:prstGeom>
          <a:noFill/>
          <a:ln w="25400">
            <a:solidFill>
              <a:srgbClr val="FF0000"/>
            </a:solidFill>
            <a:round/>
            <a:headEnd/>
            <a:tailEnd/>
          </a:ln>
          <a:effectLst/>
        </p:spPr>
        <p:txBody>
          <a:bodyPr/>
          <a:lstStyle/>
          <a:p>
            <a:endParaRPr lang="en-US"/>
          </a:p>
        </p:txBody>
      </p:sp>
      <p:sp>
        <p:nvSpPr>
          <p:cNvPr id="32834" name="Line 66"/>
          <p:cNvSpPr>
            <a:spLocks noChangeShapeType="1"/>
          </p:cNvSpPr>
          <p:nvPr/>
        </p:nvSpPr>
        <p:spPr bwMode="auto">
          <a:xfrm>
            <a:off x="1600200" y="2133600"/>
            <a:ext cx="1066800" cy="0"/>
          </a:xfrm>
          <a:prstGeom prst="line">
            <a:avLst/>
          </a:prstGeom>
          <a:noFill/>
          <a:ln w="25400">
            <a:solidFill>
              <a:srgbClr val="FF0000"/>
            </a:solidFill>
            <a:round/>
            <a:headEnd/>
            <a:tailEn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32814"/>
                                        </p:tgtEl>
                                        <p:attrNameLst>
                                          <p:attrName>fillcolor</p:attrName>
                                        </p:attrNameLst>
                                      </p:cBhvr>
                                      <p:to>
                                        <a:srgbClr val="FF9933"/>
                                      </p:to>
                                    </p:animClr>
                                    <p:set>
                                      <p:cBhvr>
                                        <p:cTn id="7" dur="2000" fill="hold"/>
                                        <p:tgtEl>
                                          <p:spTgt spid="32814"/>
                                        </p:tgtEl>
                                        <p:attrNameLst>
                                          <p:attrName>fill.type</p:attrName>
                                        </p:attrNameLst>
                                      </p:cBhvr>
                                      <p:to>
                                        <p:strVal val="solid"/>
                                      </p:to>
                                    </p:set>
                                    <p:set>
                                      <p:cBhvr>
                                        <p:cTn id="8" dur="2000" fill="hold"/>
                                        <p:tgtEl>
                                          <p:spTgt spid="32814"/>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000" fill="hold"/>
                                        <p:tgtEl>
                                          <p:spTgt spid="32815"/>
                                        </p:tgtEl>
                                        <p:attrNameLst>
                                          <p:attrName>fillcolor</p:attrName>
                                        </p:attrNameLst>
                                      </p:cBhvr>
                                      <p:to>
                                        <a:srgbClr val="FF9933"/>
                                      </p:to>
                                    </p:animClr>
                                    <p:set>
                                      <p:cBhvr>
                                        <p:cTn id="11" dur="2000" fill="hold"/>
                                        <p:tgtEl>
                                          <p:spTgt spid="32815"/>
                                        </p:tgtEl>
                                        <p:attrNameLst>
                                          <p:attrName>fill.type</p:attrName>
                                        </p:attrNameLst>
                                      </p:cBhvr>
                                      <p:to>
                                        <p:strVal val="solid"/>
                                      </p:to>
                                    </p:set>
                                    <p:set>
                                      <p:cBhvr>
                                        <p:cTn id="12" dur="2000" fill="hold"/>
                                        <p:tgtEl>
                                          <p:spTgt spid="32815"/>
                                        </p:tgtEl>
                                        <p:attrNameLst>
                                          <p:attrName>fill.on</p:attrName>
                                        </p:attrNameLst>
                                      </p:cBhvr>
                                      <p:to>
                                        <p:strVal val="true"/>
                                      </p:to>
                                    </p:set>
                                  </p:childTnLst>
                                </p:cTn>
                              </p:par>
                              <p:par>
                                <p:cTn id="13" presetID="1" presetClass="emph" presetSubtype="2" fill="hold" nodeType="withEffect">
                                  <p:stCondLst>
                                    <p:cond delay="0"/>
                                  </p:stCondLst>
                                  <p:childTnLst>
                                    <p:animClr clrSpc="rgb" dir="cw">
                                      <p:cBhvr>
                                        <p:cTn id="14" dur="2000" fill="hold"/>
                                        <p:tgtEl>
                                          <p:spTgt spid="32816"/>
                                        </p:tgtEl>
                                        <p:attrNameLst>
                                          <p:attrName>fillcolor</p:attrName>
                                        </p:attrNameLst>
                                      </p:cBhvr>
                                      <p:to>
                                        <a:srgbClr val="FF9933"/>
                                      </p:to>
                                    </p:animClr>
                                    <p:set>
                                      <p:cBhvr>
                                        <p:cTn id="15" dur="2000" fill="hold"/>
                                        <p:tgtEl>
                                          <p:spTgt spid="32816"/>
                                        </p:tgtEl>
                                        <p:attrNameLst>
                                          <p:attrName>fill.type</p:attrName>
                                        </p:attrNameLst>
                                      </p:cBhvr>
                                      <p:to>
                                        <p:strVal val="solid"/>
                                      </p:to>
                                    </p:set>
                                    <p:set>
                                      <p:cBhvr>
                                        <p:cTn id="16" dur="2000" fill="hold"/>
                                        <p:tgtEl>
                                          <p:spTgt spid="32816"/>
                                        </p:tgtEl>
                                        <p:attrNameLst>
                                          <p:attrName>fill.on</p:attrName>
                                        </p:attrNameLst>
                                      </p:cBhvr>
                                      <p:to>
                                        <p:strVal val="true"/>
                                      </p:to>
                                    </p:set>
                                  </p:childTnLst>
                                </p:cTn>
                              </p:par>
                              <p:par>
                                <p:cTn id="17" presetID="1" presetClass="emph" presetSubtype="2" fill="hold" nodeType="withEffect">
                                  <p:stCondLst>
                                    <p:cond delay="0"/>
                                  </p:stCondLst>
                                  <p:childTnLst>
                                    <p:animClr clrSpc="rgb" dir="cw">
                                      <p:cBhvr>
                                        <p:cTn id="18" dur="2000" fill="hold"/>
                                        <p:tgtEl>
                                          <p:spTgt spid="32817"/>
                                        </p:tgtEl>
                                        <p:attrNameLst>
                                          <p:attrName>fillcolor</p:attrName>
                                        </p:attrNameLst>
                                      </p:cBhvr>
                                      <p:to>
                                        <a:srgbClr val="FF9933"/>
                                      </p:to>
                                    </p:animClr>
                                    <p:set>
                                      <p:cBhvr>
                                        <p:cTn id="19" dur="2000" fill="hold"/>
                                        <p:tgtEl>
                                          <p:spTgt spid="32817"/>
                                        </p:tgtEl>
                                        <p:attrNameLst>
                                          <p:attrName>fill.type</p:attrName>
                                        </p:attrNameLst>
                                      </p:cBhvr>
                                      <p:to>
                                        <p:strVal val="solid"/>
                                      </p:to>
                                    </p:set>
                                    <p:set>
                                      <p:cBhvr>
                                        <p:cTn id="20" dur="2000" fill="hold"/>
                                        <p:tgtEl>
                                          <p:spTgt spid="32817"/>
                                        </p:tgtEl>
                                        <p:attrNameLst>
                                          <p:attrName>fill.on</p:attrName>
                                        </p:attrNameLst>
                                      </p:cBhvr>
                                      <p:to>
                                        <p:strVal val="true"/>
                                      </p:to>
                                    </p:set>
                                  </p:childTnLst>
                                </p:cTn>
                              </p:par>
                            </p:childTnLst>
                          </p:cTn>
                        </p:par>
                      </p:childTnLst>
                    </p:cTn>
                  </p:par>
                  <p:par>
                    <p:cTn id="21" fill="hold">
                      <p:stCondLst>
                        <p:cond delay="indefinite"/>
                      </p:stCondLst>
                      <p:childTnLst>
                        <p:par>
                          <p:cTn id="22" fill="hold">
                            <p:stCondLst>
                              <p:cond delay="0"/>
                            </p:stCondLst>
                            <p:childTnLst>
                              <p:par>
                                <p:cTn id="23" presetID="4" presetClass="exit" presetSubtype="16" fill="hold" grpId="0" nodeType="clickEffect">
                                  <p:stCondLst>
                                    <p:cond delay="0"/>
                                  </p:stCondLst>
                                  <p:childTnLst>
                                    <p:animEffect transition="out" filter="box(in)">
                                      <p:cBhvr>
                                        <p:cTn id="24" dur="500"/>
                                        <p:tgtEl>
                                          <p:spTgt spid="32814"/>
                                        </p:tgtEl>
                                      </p:cBhvr>
                                    </p:animEffect>
                                    <p:set>
                                      <p:cBhvr>
                                        <p:cTn id="25" dur="1" fill="hold">
                                          <p:stCondLst>
                                            <p:cond delay="499"/>
                                          </p:stCondLst>
                                        </p:cTn>
                                        <p:tgtEl>
                                          <p:spTgt spid="32814"/>
                                        </p:tgtEl>
                                        <p:attrNameLst>
                                          <p:attrName>style.visibility</p:attrName>
                                        </p:attrNameLst>
                                      </p:cBhvr>
                                      <p:to>
                                        <p:strVal val="hidden"/>
                                      </p:to>
                                    </p:set>
                                  </p:childTnLst>
                                </p:cTn>
                              </p:par>
                              <p:par>
                                <p:cTn id="26" presetID="4" presetClass="exit" presetSubtype="16" fill="hold" grpId="0" nodeType="withEffect">
                                  <p:stCondLst>
                                    <p:cond delay="0"/>
                                  </p:stCondLst>
                                  <p:childTnLst>
                                    <p:animEffect transition="out" filter="box(in)">
                                      <p:cBhvr>
                                        <p:cTn id="27" dur="500"/>
                                        <p:tgtEl>
                                          <p:spTgt spid="32815"/>
                                        </p:tgtEl>
                                      </p:cBhvr>
                                    </p:animEffect>
                                    <p:set>
                                      <p:cBhvr>
                                        <p:cTn id="28" dur="1" fill="hold">
                                          <p:stCondLst>
                                            <p:cond delay="499"/>
                                          </p:stCondLst>
                                        </p:cTn>
                                        <p:tgtEl>
                                          <p:spTgt spid="32815"/>
                                        </p:tgtEl>
                                        <p:attrNameLst>
                                          <p:attrName>style.visibility</p:attrName>
                                        </p:attrNameLst>
                                      </p:cBhvr>
                                      <p:to>
                                        <p:strVal val="hidden"/>
                                      </p:to>
                                    </p:set>
                                  </p:childTnLst>
                                </p:cTn>
                              </p:par>
                              <p:par>
                                <p:cTn id="29" presetID="4" presetClass="exit" presetSubtype="16" fill="hold" grpId="0" nodeType="withEffect">
                                  <p:stCondLst>
                                    <p:cond delay="0"/>
                                  </p:stCondLst>
                                  <p:childTnLst>
                                    <p:animEffect transition="out" filter="box(in)">
                                      <p:cBhvr>
                                        <p:cTn id="30" dur="500"/>
                                        <p:tgtEl>
                                          <p:spTgt spid="32816"/>
                                        </p:tgtEl>
                                      </p:cBhvr>
                                    </p:animEffect>
                                    <p:set>
                                      <p:cBhvr>
                                        <p:cTn id="31" dur="1" fill="hold">
                                          <p:stCondLst>
                                            <p:cond delay="499"/>
                                          </p:stCondLst>
                                        </p:cTn>
                                        <p:tgtEl>
                                          <p:spTgt spid="32816"/>
                                        </p:tgtEl>
                                        <p:attrNameLst>
                                          <p:attrName>style.visibility</p:attrName>
                                        </p:attrNameLst>
                                      </p:cBhvr>
                                      <p:to>
                                        <p:strVal val="hidden"/>
                                      </p:to>
                                    </p:set>
                                  </p:childTnLst>
                                </p:cTn>
                              </p:par>
                              <p:par>
                                <p:cTn id="32" presetID="4" presetClass="exit" presetSubtype="16" fill="hold" grpId="0" nodeType="withEffect">
                                  <p:stCondLst>
                                    <p:cond delay="0"/>
                                  </p:stCondLst>
                                  <p:childTnLst>
                                    <p:animEffect transition="out" filter="box(in)">
                                      <p:cBhvr>
                                        <p:cTn id="33" dur="500"/>
                                        <p:tgtEl>
                                          <p:spTgt spid="32817"/>
                                        </p:tgtEl>
                                      </p:cBhvr>
                                    </p:animEffect>
                                    <p:set>
                                      <p:cBhvr>
                                        <p:cTn id="34" dur="1" fill="hold">
                                          <p:stCondLst>
                                            <p:cond delay="499"/>
                                          </p:stCondLst>
                                        </p:cTn>
                                        <p:tgtEl>
                                          <p:spTgt spid="328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14" grpId="0" animBg="1"/>
      <p:bldP spid="32815" grpId="0" animBg="1"/>
      <p:bldP spid="32816" grpId="0" animBg="1"/>
      <p:bldP spid="328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381000" y="1676400"/>
            <a:ext cx="8763000" cy="1076325"/>
          </a:xfrm>
          <a:prstGeom prst="rect">
            <a:avLst/>
          </a:prstGeom>
          <a:noFill/>
          <a:ln w="9525">
            <a:solidFill>
              <a:schemeClr val="bg1"/>
            </a:solidFill>
            <a:miter lim="800000"/>
            <a:headEnd/>
            <a:tailEnd/>
          </a:ln>
          <a:effectLst/>
        </p:spPr>
        <p:txBody>
          <a:bodyPr>
            <a:spAutoFit/>
          </a:bodyPr>
          <a:lstStyle/>
          <a:p>
            <a:pPr>
              <a:spcBef>
                <a:spcPct val="50000"/>
              </a:spcBef>
            </a:pPr>
            <a:r>
              <a:rPr lang="en-US" sz="2800" b="1" u="sng">
                <a:solidFill>
                  <a:srgbClr val="0000CC"/>
                </a:solidFill>
              </a:rPr>
              <a:t>Bài 2</a:t>
            </a:r>
            <a:r>
              <a:rPr lang="en-US" sz="2800">
                <a:solidFill>
                  <a:srgbClr val="0000CC"/>
                </a:solidFill>
              </a:rPr>
              <a:t>: </a:t>
            </a:r>
            <a:r>
              <a:rPr lang="en-US" sz="3200" b="1"/>
              <a:t>Xác định bộ phận chủ ngữ và vị ngữ trong các câu vừa tìm được.</a:t>
            </a:r>
          </a:p>
        </p:txBody>
      </p:sp>
      <p:sp>
        <p:nvSpPr>
          <p:cNvPr id="58371" name="Rectangle 3"/>
          <p:cNvSpPr>
            <a:spLocks noChangeArrowheads="1"/>
          </p:cNvSpPr>
          <p:nvPr/>
        </p:nvSpPr>
        <p:spPr bwMode="auto">
          <a:xfrm>
            <a:off x="382588" y="2667000"/>
            <a:ext cx="8156575" cy="519113"/>
          </a:xfrm>
          <a:prstGeom prst="rect">
            <a:avLst/>
          </a:prstGeom>
          <a:noFill/>
          <a:ln w="9525">
            <a:noFill/>
            <a:miter lim="800000"/>
            <a:headEnd/>
            <a:tailEnd/>
          </a:ln>
          <a:effectLst/>
        </p:spPr>
        <p:txBody>
          <a:bodyPr wrap="none">
            <a:spAutoFit/>
          </a:bodyPr>
          <a:lstStyle/>
          <a:p>
            <a:pPr>
              <a:spcBef>
                <a:spcPct val="50000"/>
              </a:spcBef>
            </a:pPr>
            <a:r>
              <a:rPr lang="en-US" sz="2800"/>
              <a:t>- </a:t>
            </a:r>
            <a:r>
              <a:rPr lang="en-US" sz="2800">
                <a:solidFill>
                  <a:srgbClr val="0000CC"/>
                </a:solidFill>
              </a:rPr>
              <a:t>Tàu chúng tôi</a:t>
            </a:r>
            <a:r>
              <a:rPr lang="en-US" sz="2800"/>
              <a:t>   </a:t>
            </a:r>
            <a:r>
              <a:rPr lang="en-US" sz="2800">
                <a:solidFill>
                  <a:srgbClr val="0033CC"/>
                </a:solidFill>
              </a:rPr>
              <a:t>buông neo trong vùng biển Trường Sa.</a:t>
            </a:r>
          </a:p>
        </p:txBody>
      </p:sp>
      <p:sp>
        <p:nvSpPr>
          <p:cNvPr id="58372" name="Rectangle 4"/>
          <p:cNvSpPr>
            <a:spLocks noChangeArrowheads="1"/>
          </p:cNvSpPr>
          <p:nvPr/>
        </p:nvSpPr>
        <p:spPr bwMode="auto">
          <a:xfrm>
            <a:off x="428625" y="3519488"/>
            <a:ext cx="4030663" cy="519112"/>
          </a:xfrm>
          <a:prstGeom prst="rect">
            <a:avLst/>
          </a:prstGeom>
          <a:noFill/>
          <a:ln w="9525">
            <a:noFill/>
            <a:miter lim="800000"/>
            <a:headEnd/>
            <a:tailEnd/>
          </a:ln>
          <a:effectLst/>
        </p:spPr>
        <p:txBody>
          <a:bodyPr wrap="none">
            <a:spAutoFit/>
          </a:bodyPr>
          <a:lstStyle/>
          <a:p>
            <a:r>
              <a:rPr lang="en-US" sz="2800"/>
              <a:t>- </a:t>
            </a:r>
            <a:r>
              <a:rPr lang="en-US" sz="2800">
                <a:solidFill>
                  <a:srgbClr val="006600"/>
                </a:solidFill>
              </a:rPr>
              <a:t>Một số chiến sĩ</a:t>
            </a:r>
            <a:r>
              <a:rPr lang="en-US" sz="2800"/>
              <a:t>    </a:t>
            </a:r>
            <a:r>
              <a:rPr lang="en-US" sz="2800">
                <a:solidFill>
                  <a:srgbClr val="0033CC"/>
                </a:solidFill>
              </a:rPr>
              <a:t>thả câu.</a:t>
            </a:r>
          </a:p>
        </p:txBody>
      </p:sp>
      <p:sp>
        <p:nvSpPr>
          <p:cNvPr id="58373" name="Line 5"/>
          <p:cNvSpPr>
            <a:spLocks noChangeShapeType="1"/>
          </p:cNvSpPr>
          <p:nvPr/>
        </p:nvSpPr>
        <p:spPr bwMode="auto">
          <a:xfrm>
            <a:off x="2895600" y="3276600"/>
            <a:ext cx="5562600" cy="0"/>
          </a:xfrm>
          <a:prstGeom prst="line">
            <a:avLst/>
          </a:prstGeom>
          <a:noFill/>
          <a:ln w="19050">
            <a:solidFill>
              <a:srgbClr val="FF0000"/>
            </a:solidFill>
            <a:round/>
            <a:headEnd/>
            <a:tailEnd/>
          </a:ln>
          <a:effectLst/>
        </p:spPr>
        <p:txBody>
          <a:bodyPr/>
          <a:lstStyle/>
          <a:p>
            <a:endParaRPr lang="en-US"/>
          </a:p>
        </p:txBody>
      </p:sp>
      <p:sp>
        <p:nvSpPr>
          <p:cNvPr id="58374" name="Line 6"/>
          <p:cNvSpPr>
            <a:spLocks noChangeShapeType="1"/>
          </p:cNvSpPr>
          <p:nvPr/>
        </p:nvSpPr>
        <p:spPr bwMode="auto">
          <a:xfrm>
            <a:off x="2895600" y="3200400"/>
            <a:ext cx="5562600" cy="0"/>
          </a:xfrm>
          <a:prstGeom prst="line">
            <a:avLst/>
          </a:prstGeom>
          <a:noFill/>
          <a:ln w="19050">
            <a:solidFill>
              <a:srgbClr val="FF0000"/>
            </a:solidFill>
            <a:round/>
            <a:headEnd/>
            <a:tailEnd/>
          </a:ln>
          <a:effectLst/>
        </p:spPr>
        <p:txBody>
          <a:bodyPr/>
          <a:lstStyle/>
          <a:p>
            <a:endParaRPr lang="en-US"/>
          </a:p>
        </p:txBody>
      </p:sp>
      <p:sp>
        <p:nvSpPr>
          <p:cNvPr id="58375" name="Line 7"/>
          <p:cNvSpPr>
            <a:spLocks noChangeShapeType="1"/>
          </p:cNvSpPr>
          <p:nvPr/>
        </p:nvSpPr>
        <p:spPr bwMode="auto">
          <a:xfrm>
            <a:off x="685800" y="3200400"/>
            <a:ext cx="1828800" cy="0"/>
          </a:xfrm>
          <a:prstGeom prst="line">
            <a:avLst/>
          </a:prstGeom>
          <a:noFill/>
          <a:ln w="19050">
            <a:solidFill>
              <a:srgbClr val="FF0000"/>
            </a:solidFill>
            <a:round/>
            <a:headEnd/>
            <a:tailEnd/>
          </a:ln>
          <a:effectLst/>
        </p:spPr>
        <p:txBody>
          <a:bodyPr/>
          <a:lstStyle/>
          <a:p>
            <a:endParaRPr lang="en-US"/>
          </a:p>
        </p:txBody>
      </p:sp>
      <p:sp>
        <p:nvSpPr>
          <p:cNvPr id="58376" name="Line 8"/>
          <p:cNvSpPr>
            <a:spLocks noChangeShapeType="1"/>
          </p:cNvSpPr>
          <p:nvPr/>
        </p:nvSpPr>
        <p:spPr bwMode="auto">
          <a:xfrm flipH="1">
            <a:off x="2667000" y="2667000"/>
            <a:ext cx="152400" cy="457200"/>
          </a:xfrm>
          <a:prstGeom prst="line">
            <a:avLst/>
          </a:prstGeom>
          <a:noFill/>
          <a:ln w="25400">
            <a:solidFill>
              <a:srgbClr val="FF0000"/>
            </a:solidFill>
            <a:round/>
            <a:headEnd/>
            <a:tailEnd/>
          </a:ln>
          <a:effectLst/>
        </p:spPr>
        <p:txBody>
          <a:bodyPr/>
          <a:lstStyle/>
          <a:p>
            <a:endParaRPr lang="en-US"/>
          </a:p>
        </p:txBody>
      </p:sp>
      <p:sp>
        <p:nvSpPr>
          <p:cNvPr id="58377" name="Text Box 9"/>
          <p:cNvSpPr txBox="1">
            <a:spLocks noChangeArrowheads="1"/>
          </p:cNvSpPr>
          <p:nvPr/>
        </p:nvSpPr>
        <p:spPr bwMode="auto">
          <a:xfrm>
            <a:off x="1371600" y="3200400"/>
            <a:ext cx="685800" cy="457200"/>
          </a:xfrm>
          <a:prstGeom prst="rect">
            <a:avLst/>
          </a:prstGeom>
          <a:noFill/>
          <a:ln w="9525">
            <a:noFill/>
            <a:miter lim="800000"/>
            <a:headEnd/>
            <a:tailEnd/>
          </a:ln>
          <a:effectLst/>
        </p:spPr>
        <p:txBody>
          <a:bodyPr>
            <a:spAutoFit/>
          </a:bodyPr>
          <a:lstStyle/>
          <a:p>
            <a:pPr>
              <a:spcBef>
                <a:spcPct val="50000"/>
              </a:spcBef>
            </a:pPr>
            <a:r>
              <a:rPr lang="en-US">
                <a:solidFill>
                  <a:srgbClr val="FF00FF"/>
                </a:solidFill>
                <a:latin typeface="Arial" charset="0"/>
              </a:rPr>
              <a:t>CN</a:t>
            </a:r>
          </a:p>
        </p:txBody>
      </p:sp>
      <p:sp>
        <p:nvSpPr>
          <p:cNvPr id="58378" name="Text Box 10"/>
          <p:cNvSpPr txBox="1">
            <a:spLocks noChangeArrowheads="1"/>
          </p:cNvSpPr>
          <p:nvPr/>
        </p:nvSpPr>
        <p:spPr bwMode="auto">
          <a:xfrm>
            <a:off x="4953000" y="3200400"/>
            <a:ext cx="685800" cy="457200"/>
          </a:xfrm>
          <a:prstGeom prst="rect">
            <a:avLst/>
          </a:prstGeom>
          <a:noFill/>
          <a:ln w="9525">
            <a:noFill/>
            <a:miter lim="800000"/>
            <a:headEnd/>
            <a:tailEnd/>
          </a:ln>
          <a:effectLst/>
        </p:spPr>
        <p:txBody>
          <a:bodyPr>
            <a:spAutoFit/>
          </a:bodyPr>
          <a:lstStyle/>
          <a:p>
            <a:pPr>
              <a:spcBef>
                <a:spcPct val="50000"/>
              </a:spcBef>
            </a:pPr>
            <a:r>
              <a:rPr lang="en-US">
                <a:solidFill>
                  <a:srgbClr val="FF00FF"/>
                </a:solidFill>
                <a:latin typeface="Arial" charset="0"/>
              </a:rPr>
              <a:t>VN</a:t>
            </a:r>
          </a:p>
        </p:txBody>
      </p:sp>
      <p:sp>
        <p:nvSpPr>
          <p:cNvPr id="58379" name="Text Box 11"/>
          <p:cNvSpPr txBox="1">
            <a:spLocks noChangeArrowheads="1"/>
          </p:cNvSpPr>
          <p:nvPr/>
        </p:nvSpPr>
        <p:spPr bwMode="auto">
          <a:xfrm>
            <a:off x="838200" y="4038600"/>
            <a:ext cx="685800" cy="457200"/>
          </a:xfrm>
          <a:prstGeom prst="rect">
            <a:avLst/>
          </a:prstGeom>
          <a:noFill/>
          <a:ln w="9525">
            <a:noFill/>
            <a:miter lim="800000"/>
            <a:headEnd/>
            <a:tailEnd/>
          </a:ln>
          <a:effectLst/>
        </p:spPr>
        <p:txBody>
          <a:bodyPr>
            <a:spAutoFit/>
          </a:bodyPr>
          <a:lstStyle/>
          <a:p>
            <a:pPr>
              <a:spcBef>
                <a:spcPct val="50000"/>
              </a:spcBef>
            </a:pPr>
            <a:r>
              <a:rPr lang="en-US">
                <a:solidFill>
                  <a:srgbClr val="FF00FF"/>
                </a:solidFill>
                <a:latin typeface="Arial" charset="0"/>
              </a:rPr>
              <a:t>CN</a:t>
            </a:r>
          </a:p>
        </p:txBody>
      </p:sp>
      <p:sp>
        <p:nvSpPr>
          <p:cNvPr id="58380" name="Text Box 12"/>
          <p:cNvSpPr txBox="1">
            <a:spLocks noChangeArrowheads="1"/>
          </p:cNvSpPr>
          <p:nvPr/>
        </p:nvSpPr>
        <p:spPr bwMode="auto">
          <a:xfrm>
            <a:off x="3276600" y="4038600"/>
            <a:ext cx="685800" cy="457200"/>
          </a:xfrm>
          <a:prstGeom prst="rect">
            <a:avLst/>
          </a:prstGeom>
          <a:noFill/>
          <a:ln w="9525">
            <a:noFill/>
            <a:miter lim="800000"/>
            <a:headEnd/>
            <a:tailEnd/>
          </a:ln>
          <a:effectLst/>
        </p:spPr>
        <p:txBody>
          <a:bodyPr>
            <a:spAutoFit/>
          </a:bodyPr>
          <a:lstStyle/>
          <a:p>
            <a:pPr>
              <a:spcBef>
                <a:spcPct val="50000"/>
              </a:spcBef>
            </a:pPr>
            <a:r>
              <a:rPr lang="en-US">
                <a:solidFill>
                  <a:srgbClr val="FF00FF"/>
                </a:solidFill>
                <a:latin typeface="Arial" charset="0"/>
              </a:rPr>
              <a:t>VN</a:t>
            </a:r>
          </a:p>
        </p:txBody>
      </p:sp>
      <p:sp>
        <p:nvSpPr>
          <p:cNvPr id="58381" name="Line 13"/>
          <p:cNvSpPr>
            <a:spLocks noChangeShapeType="1"/>
          </p:cNvSpPr>
          <p:nvPr/>
        </p:nvSpPr>
        <p:spPr bwMode="auto">
          <a:xfrm>
            <a:off x="838200" y="3962400"/>
            <a:ext cx="1828800" cy="0"/>
          </a:xfrm>
          <a:prstGeom prst="line">
            <a:avLst/>
          </a:prstGeom>
          <a:noFill/>
          <a:ln w="19050">
            <a:solidFill>
              <a:srgbClr val="FF0000"/>
            </a:solidFill>
            <a:round/>
            <a:headEnd/>
            <a:tailEnd/>
          </a:ln>
          <a:effectLst/>
        </p:spPr>
        <p:txBody>
          <a:bodyPr/>
          <a:lstStyle/>
          <a:p>
            <a:endParaRPr lang="en-US"/>
          </a:p>
        </p:txBody>
      </p:sp>
      <p:sp>
        <p:nvSpPr>
          <p:cNvPr id="58382" name="Line 14"/>
          <p:cNvSpPr>
            <a:spLocks noChangeShapeType="1"/>
          </p:cNvSpPr>
          <p:nvPr/>
        </p:nvSpPr>
        <p:spPr bwMode="auto">
          <a:xfrm>
            <a:off x="3200400" y="3962400"/>
            <a:ext cx="914400" cy="0"/>
          </a:xfrm>
          <a:prstGeom prst="line">
            <a:avLst/>
          </a:prstGeom>
          <a:noFill/>
          <a:ln w="19050">
            <a:solidFill>
              <a:srgbClr val="FF0000"/>
            </a:solidFill>
            <a:round/>
            <a:headEnd/>
            <a:tailEnd/>
          </a:ln>
          <a:effectLst/>
        </p:spPr>
        <p:txBody>
          <a:bodyPr/>
          <a:lstStyle/>
          <a:p>
            <a:endParaRPr lang="en-US"/>
          </a:p>
        </p:txBody>
      </p:sp>
      <p:sp>
        <p:nvSpPr>
          <p:cNvPr id="58383" name="Line 15"/>
          <p:cNvSpPr>
            <a:spLocks noChangeShapeType="1"/>
          </p:cNvSpPr>
          <p:nvPr/>
        </p:nvSpPr>
        <p:spPr bwMode="auto">
          <a:xfrm>
            <a:off x="3200400" y="4038600"/>
            <a:ext cx="914400" cy="0"/>
          </a:xfrm>
          <a:prstGeom prst="line">
            <a:avLst/>
          </a:prstGeom>
          <a:noFill/>
          <a:ln w="19050">
            <a:solidFill>
              <a:srgbClr val="FF0000"/>
            </a:solidFill>
            <a:round/>
            <a:headEnd/>
            <a:tailEnd/>
          </a:ln>
          <a:effectLst/>
        </p:spPr>
        <p:txBody>
          <a:bodyPr/>
          <a:lstStyle/>
          <a:p>
            <a:endParaRPr lang="en-US"/>
          </a:p>
        </p:txBody>
      </p:sp>
      <p:sp>
        <p:nvSpPr>
          <p:cNvPr id="58384" name="Rectangle 16"/>
          <p:cNvSpPr>
            <a:spLocks noChangeArrowheads="1"/>
          </p:cNvSpPr>
          <p:nvPr/>
        </p:nvSpPr>
        <p:spPr bwMode="auto">
          <a:xfrm>
            <a:off x="534988" y="4510088"/>
            <a:ext cx="8372475" cy="519112"/>
          </a:xfrm>
          <a:prstGeom prst="rect">
            <a:avLst/>
          </a:prstGeom>
          <a:noFill/>
          <a:ln w="9525">
            <a:noFill/>
            <a:miter lim="800000"/>
            <a:headEnd/>
            <a:tailEnd/>
          </a:ln>
          <a:effectLst/>
        </p:spPr>
        <p:txBody>
          <a:bodyPr wrap="none">
            <a:spAutoFit/>
          </a:bodyPr>
          <a:lstStyle/>
          <a:p>
            <a:r>
              <a:rPr lang="en-US" sz="2800"/>
              <a:t>-</a:t>
            </a:r>
            <a:r>
              <a:rPr lang="en-US" sz="2800">
                <a:solidFill>
                  <a:srgbClr val="006600"/>
                </a:solidFill>
              </a:rPr>
              <a:t>Một số khác</a:t>
            </a:r>
            <a:r>
              <a:rPr lang="en-US" sz="2800"/>
              <a:t>   </a:t>
            </a:r>
            <a:r>
              <a:rPr lang="en-US" sz="2800">
                <a:solidFill>
                  <a:srgbClr val="0033CC"/>
                </a:solidFill>
              </a:rPr>
              <a:t>quây quần trên boong sau, ca hát, thổi sáo.</a:t>
            </a:r>
          </a:p>
        </p:txBody>
      </p:sp>
      <p:sp>
        <p:nvSpPr>
          <p:cNvPr id="58385" name="Line 17"/>
          <p:cNvSpPr>
            <a:spLocks noChangeShapeType="1"/>
          </p:cNvSpPr>
          <p:nvPr/>
        </p:nvSpPr>
        <p:spPr bwMode="auto">
          <a:xfrm>
            <a:off x="2895600" y="5029200"/>
            <a:ext cx="5562600" cy="0"/>
          </a:xfrm>
          <a:prstGeom prst="line">
            <a:avLst/>
          </a:prstGeom>
          <a:noFill/>
          <a:ln w="19050">
            <a:solidFill>
              <a:srgbClr val="FF0000"/>
            </a:solidFill>
            <a:round/>
            <a:headEnd/>
            <a:tailEnd/>
          </a:ln>
          <a:effectLst/>
        </p:spPr>
        <p:txBody>
          <a:bodyPr/>
          <a:lstStyle/>
          <a:p>
            <a:endParaRPr lang="en-US"/>
          </a:p>
        </p:txBody>
      </p:sp>
      <p:sp>
        <p:nvSpPr>
          <p:cNvPr id="58386" name="Line 18"/>
          <p:cNvSpPr>
            <a:spLocks noChangeShapeType="1"/>
          </p:cNvSpPr>
          <p:nvPr/>
        </p:nvSpPr>
        <p:spPr bwMode="auto">
          <a:xfrm>
            <a:off x="2895600" y="4953000"/>
            <a:ext cx="5562600" cy="0"/>
          </a:xfrm>
          <a:prstGeom prst="line">
            <a:avLst/>
          </a:prstGeom>
          <a:noFill/>
          <a:ln w="19050">
            <a:solidFill>
              <a:srgbClr val="FF0000"/>
            </a:solidFill>
            <a:round/>
            <a:headEnd/>
            <a:tailEnd/>
          </a:ln>
          <a:effectLst/>
        </p:spPr>
        <p:txBody>
          <a:bodyPr/>
          <a:lstStyle/>
          <a:p>
            <a:endParaRPr lang="en-US"/>
          </a:p>
        </p:txBody>
      </p:sp>
      <p:sp>
        <p:nvSpPr>
          <p:cNvPr id="58387" name="Line 19"/>
          <p:cNvSpPr>
            <a:spLocks noChangeShapeType="1"/>
          </p:cNvSpPr>
          <p:nvPr/>
        </p:nvSpPr>
        <p:spPr bwMode="auto">
          <a:xfrm>
            <a:off x="609600" y="4953000"/>
            <a:ext cx="1828800" cy="0"/>
          </a:xfrm>
          <a:prstGeom prst="line">
            <a:avLst/>
          </a:prstGeom>
          <a:noFill/>
          <a:ln w="19050">
            <a:solidFill>
              <a:srgbClr val="FF0000"/>
            </a:solidFill>
            <a:round/>
            <a:headEnd/>
            <a:tailEnd/>
          </a:ln>
          <a:effectLst/>
        </p:spPr>
        <p:txBody>
          <a:bodyPr/>
          <a:lstStyle/>
          <a:p>
            <a:endParaRPr lang="en-US"/>
          </a:p>
        </p:txBody>
      </p:sp>
      <p:sp>
        <p:nvSpPr>
          <p:cNvPr id="58388" name="Text Box 20"/>
          <p:cNvSpPr txBox="1">
            <a:spLocks noChangeArrowheads="1"/>
          </p:cNvSpPr>
          <p:nvPr/>
        </p:nvSpPr>
        <p:spPr bwMode="auto">
          <a:xfrm>
            <a:off x="1371600" y="5029200"/>
            <a:ext cx="685800" cy="457200"/>
          </a:xfrm>
          <a:prstGeom prst="rect">
            <a:avLst/>
          </a:prstGeom>
          <a:noFill/>
          <a:ln w="9525">
            <a:noFill/>
            <a:miter lim="800000"/>
            <a:headEnd/>
            <a:tailEnd/>
          </a:ln>
          <a:effectLst/>
        </p:spPr>
        <p:txBody>
          <a:bodyPr>
            <a:spAutoFit/>
          </a:bodyPr>
          <a:lstStyle/>
          <a:p>
            <a:pPr>
              <a:spcBef>
                <a:spcPct val="50000"/>
              </a:spcBef>
            </a:pPr>
            <a:r>
              <a:rPr lang="en-US">
                <a:solidFill>
                  <a:srgbClr val="FF00FF"/>
                </a:solidFill>
                <a:latin typeface="Arial" charset="0"/>
              </a:rPr>
              <a:t>CN</a:t>
            </a:r>
          </a:p>
        </p:txBody>
      </p:sp>
      <p:sp>
        <p:nvSpPr>
          <p:cNvPr id="58389" name="Text Box 21"/>
          <p:cNvSpPr txBox="1">
            <a:spLocks noChangeArrowheads="1"/>
          </p:cNvSpPr>
          <p:nvPr/>
        </p:nvSpPr>
        <p:spPr bwMode="auto">
          <a:xfrm>
            <a:off x="4953000" y="5029200"/>
            <a:ext cx="685800" cy="457200"/>
          </a:xfrm>
          <a:prstGeom prst="rect">
            <a:avLst/>
          </a:prstGeom>
          <a:noFill/>
          <a:ln w="9525">
            <a:noFill/>
            <a:miter lim="800000"/>
            <a:headEnd/>
            <a:tailEnd/>
          </a:ln>
          <a:effectLst/>
        </p:spPr>
        <p:txBody>
          <a:bodyPr>
            <a:spAutoFit/>
          </a:bodyPr>
          <a:lstStyle/>
          <a:p>
            <a:pPr>
              <a:spcBef>
                <a:spcPct val="50000"/>
              </a:spcBef>
            </a:pPr>
            <a:r>
              <a:rPr lang="en-US">
                <a:solidFill>
                  <a:srgbClr val="FF00FF"/>
                </a:solidFill>
                <a:latin typeface="Arial" charset="0"/>
              </a:rPr>
              <a:t>VN</a:t>
            </a:r>
          </a:p>
        </p:txBody>
      </p:sp>
      <p:sp>
        <p:nvSpPr>
          <p:cNvPr id="58390" name="Rectangle 22"/>
          <p:cNvSpPr>
            <a:spLocks noChangeArrowheads="1"/>
          </p:cNvSpPr>
          <p:nvPr/>
        </p:nvSpPr>
        <p:spPr bwMode="auto">
          <a:xfrm>
            <a:off x="571500" y="5435600"/>
            <a:ext cx="8031163" cy="519113"/>
          </a:xfrm>
          <a:prstGeom prst="rect">
            <a:avLst/>
          </a:prstGeom>
          <a:noFill/>
          <a:ln w="9525">
            <a:noFill/>
            <a:miter lim="800000"/>
            <a:headEnd/>
            <a:tailEnd/>
          </a:ln>
          <a:effectLst/>
        </p:spPr>
        <p:txBody>
          <a:bodyPr wrap="none">
            <a:spAutoFit/>
          </a:bodyPr>
          <a:lstStyle/>
          <a:p>
            <a:pPr>
              <a:spcBef>
                <a:spcPct val="50000"/>
              </a:spcBef>
            </a:pPr>
            <a:r>
              <a:rPr lang="en-US" sz="2800"/>
              <a:t>-</a:t>
            </a:r>
            <a:r>
              <a:rPr lang="en-US" sz="2800">
                <a:solidFill>
                  <a:srgbClr val="006600"/>
                </a:solidFill>
              </a:rPr>
              <a:t>Cá heo</a:t>
            </a:r>
            <a:r>
              <a:rPr lang="en-US" sz="2800"/>
              <a:t>   </a:t>
            </a:r>
            <a:r>
              <a:rPr lang="en-US" sz="2800">
                <a:solidFill>
                  <a:srgbClr val="0033CC"/>
                </a:solidFill>
              </a:rPr>
              <a:t>gọi nhau quây đến quanh tàu như để chia vui.</a:t>
            </a:r>
          </a:p>
        </p:txBody>
      </p:sp>
      <p:sp>
        <p:nvSpPr>
          <p:cNvPr id="58391" name="Line 23"/>
          <p:cNvSpPr>
            <a:spLocks noChangeShapeType="1"/>
          </p:cNvSpPr>
          <p:nvPr/>
        </p:nvSpPr>
        <p:spPr bwMode="auto">
          <a:xfrm>
            <a:off x="2895600" y="4953000"/>
            <a:ext cx="5562600" cy="0"/>
          </a:xfrm>
          <a:prstGeom prst="line">
            <a:avLst/>
          </a:prstGeom>
          <a:noFill/>
          <a:ln w="19050">
            <a:solidFill>
              <a:srgbClr val="FF0000"/>
            </a:solidFill>
            <a:round/>
            <a:headEnd/>
            <a:tailEnd/>
          </a:ln>
          <a:effectLst/>
        </p:spPr>
        <p:txBody>
          <a:bodyPr/>
          <a:lstStyle/>
          <a:p>
            <a:endParaRPr lang="en-US"/>
          </a:p>
        </p:txBody>
      </p:sp>
      <p:sp>
        <p:nvSpPr>
          <p:cNvPr id="58392" name="Line 24"/>
          <p:cNvSpPr>
            <a:spLocks noChangeShapeType="1"/>
          </p:cNvSpPr>
          <p:nvPr/>
        </p:nvSpPr>
        <p:spPr bwMode="auto">
          <a:xfrm>
            <a:off x="609600" y="4953000"/>
            <a:ext cx="1828800" cy="0"/>
          </a:xfrm>
          <a:prstGeom prst="line">
            <a:avLst/>
          </a:prstGeom>
          <a:noFill/>
          <a:ln w="19050">
            <a:solidFill>
              <a:srgbClr val="FF0000"/>
            </a:solidFill>
            <a:round/>
            <a:headEnd/>
            <a:tailEnd/>
          </a:ln>
          <a:effectLst/>
        </p:spPr>
        <p:txBody>
          <a:bodyPr/>
          <a:lstStyle/>
          <a:p>
            <a:endParaRPr lang="en-US"/>
          </a:p>
        </p:txBody>
      </p:sp>
      <p:sp>
        <p:nvSpPr>
          <p:cNvPr id="58393" name="Line 25"/>
          <p:cNvSpPr>
            <a:spLocks noChangeShapeType="1"/>
          </p:cNvSpPr>
          <p:nvPr/>
        </p:nvSpPr>
        <p:spPr bwMode="auto">
          <a:xfrm>
            <a:off x="2057400" y="6019800"/>
            <a:ext cx="6324600" cy="0"/>
          </a:xfrm>
          <a:prstGeom prst="line">
            <a:avLst/>
          </a:prstGeom>
          <a:noFill/>
          <a:ln w="19050">
            <a:solidFill>
              <a:srgbClr val="FF0000"/>
            </a:solidFill>
            <a:round/>
            <a:headEnd/>
            <a:tailEnd/>
          </a:ln>
          <a:effectLst/>
        </p:spPr>
        <p:txBody>
          <a:bodyPr/>
          <a:lstStyle/>
          <a:p>
            <a:endParaRPr lang="en-US"/>
          </a:p>
        </p:txBody>
      </p:sp>
      <p:sp>
        <p:nvSpPr>
          <p:cNvPr id="58394" name="Text Box 26"/>
          <p:cNvSpPr txBox="1">
            <a:spLocks noChangeArrowheads="1"/>
          </p:cNvSpPr>
          <p:nvPr/>
        </p:nvSpPr>
        <p:spPr bwMode="auto">
          <a:xfrm>
            <a:off x="1524000" y="6019800"/>
            <a:ext cx="685800" cy="457200"/>
          </a:xfrm>
          <a:prstGeom prst="rect">
            <a:avLst/>
          </a:prstGeom>
          <a:noFill/>
          <a:ln w="9525">
            <a:noFill/>
            <a:miter lim="800000"/>
            <a:headEnd/>
            <a:tailEnd/>
          </a:ln>
          <a:effectLst/>
        </p:spPr>
        <p:txBody>
          <a:bodyPr>
            <a:spAutoFit/>
          </a:bodyPr>
          <a:lstStyle/>
          <a:p>
            <a:pPr>
              <a:spcBef>
                <a:spcPct val="50000"/>
              </a:spcBef>
            </a:pPr>
            <a:r>
              <a:rPr lang="en-US">
                <a:solidFill>
                  <a:srgbClr val="FF00FF"/>
                </a:solidFill>
                <a:latin typeface="Arial" charset="0"/>
              </a:rPr>
              <a:t>CN</a:t>
            </a:r>
          </a:p>
        </p:txBody>
      </p:sp>
      <p:sp>
        <p:nvSpPr>
          <p:cNvPr id="58395" name="Text Box 27"/>
          <p:cNvSpPr txBox="1">
            <a:spLocks noChangeArrowheads="1"/>
          </p:cNvSpPr>
          <p:nvPr/>
        </p:nvSpPr>
        <p:spPr bwMode="auto">
          <a:xfrm>
            <a:off x="5105400" y="6019800"/>
            <a:ext cx="685800" cy="457200"/>
          </a:xfrm>
          <a:prstGeom prst="rect">
            <a:avLst/>
          </a:prstGeom>
          <a:noFill/>
          <a:ln w="9525">
            <a:noFill/>
            <a:miter lim="800000"/>
            <a:headEnd/>
            <a:tailEnd/>
          </a:ln>
          <a:effectLst/>
        </p:spPr>
        <p:txBody>
          <a:bodyPr>
            <a:spAutoFit/>
          </a:bodyPr>
          <a:lstStyle/>
          <a:p>
            <a:pPr>
              <a:spcBef>
                <a:spcPct val="50000"/>
              </a:spcBef>
            </a:pPr>
            <a:r>
              <a:rPr lang="en-US">
                <a:solidFill>
                  <a:srgbClr val="FF00FF"/>
                </a:solidFill>
                <a:latin typeface="Arial" charset="0"/>
              </a:rPr>
              <a:t>VN</a:t>
            </a:r>
          </a:p>
        </p:txBody>
      </p:sp>
      <p:sp>
        <p:nvSpPr>
          <p:cNvPr id="58396" name="Line 28"/>
          <p:cNvSpPr>
            <a:spLocks noChangeShapeType="1"/>
          </p:cNvSpPr>
          <p:nvPr/>
        </p:nvSpPr>
        <p:spPr bwMode="auto">
          <a:xfrm>
            <a:off x="2057400" y="5943600"/>
            <a:ext cx="6324600" cy="0"/>
          </a:xfrm>
          <a:prstGeom prst="line">
            <a:avLst/>
          </a:prstGeom>
          <a:noFill/>
          <a:ln w="19050">
            <a:solidFill>
              <a:srgbClr val="FF0000"/>
            </a:solidFill>
            <a:round/>
            <a:headEnd/>
            <a:tailEnd/>
          </a:ln>
          <a:effectLst/>
        </p:spPr>
        <p:txBody>
          <a:bodyPr/>
          <a:lstStyle/>
          <a:p>
            <a:endParaRPr lang="en-US"/>
          </a:p>
        </p:txBody>
      </p:sp>
      <p:sp>
        <p:nvSpPr>
          <p:cNvPr id="58397" name="Line 29"/>
          <p:cNvSpPr>
            <a:spLocks noChangeShapeType="1"/>
          </p:cNvSpPr>
          <p:nvPr/>
        </p:nvSpPr>
        <p:spPr bwMode="auto">
          <a:xfrm>
            <a:off x="762000" y="5943600"/>
            <a:ext cx="914400" cy="0"/>
          </a:xfrm>
          <a:prstGeom prst="line">
            <a:avLst/>
          </a:prstGeom>
          <a:noFill/>
          <a:ln w="19050">
            <a:solidFill>
              <a:srgbClr val="FF0000"/>
            </a:solidFill>
            <a:round/>
            <a:headEnd/>
            <a:tailEnd/>
          </a:ln>
          <a:effectLst/>
        </p:spPr>
        <p:txBody>
          <a:bodyPr/>
          <a:lstStyle/>
          <a:p>
            <a:endParaRPr lang="en-US"/>
          </a:p>
        </p:txBody>
      </p:sp>
      <p:sp>
        <p:nvSpPr>
          <p:cNvPr id="58398" name="Rectangle 30"/>
          <p:cNvSpPr>
            <a:spLocks noChangeArrowheads="1"/>
          </p:cNvSpPr>
          <p:nvPr/>
        </p:nvSpPr>
        <p:spPr bwMode="auto">
          <a:xfrm>
            <a:off x="585788" y="2667000"/>
            <a:ext cx="2157412" cy="519113"/>
          </a:xfrm>
          <a:prstGeom prst="rect">
            <a:avLst/>
          </a:prstGeom>
          <a:noFill/>
          <a:ln w="9525">
            <a:noFill/>
            <a:miter lim="800000"/>
            <a:headEnd/>
            <a:tailEnd/>
          </a:ln>
          <a:effectLst/>
        </p:spPr>
        <p:txBody>
          <a:bodyPr wrap="none">
            <a:spAutoFit/>
          </a:bodyPr>
          <a:lstStyle/>
          <a:p>
            <a:r>
              <a:rPr lang="en-US" sz="2800">
                <a:solidFill>
                  <a:srgbClr val="006600"/>
                </a:solidFill>
              </a:rPr>
              <a:t>Tàu chúng tôi</a:t>
            </a:r>
          </a:p>
        </p:txBody>
      </p:sp>
      <p:sp>
        <p:nvSpPr>
          <p:cNvPr id="58401" name="Rectangle 33"/>
          <p:cNvSpPr>
            <a:spLocks noChangeArrowheads="1"/>
          </p:cNvSpPr>
          <p:nvPr/>
        </p:nvSpPr>
        <p:spPr bwMode="auto">
          <a:xfrm>
            <a:off x="2590800" y="4433888"/>
            <a:ext cx="6408738" cy="519112"/>
          </a:xfrm>
          <a:prstGeom prst="rect">
            <a:avLst/>
          </a:prstGeom>
          <a:solidFill>
            <a:srgbClr val="FFFFCC"/>
          </a:solidFill>
          <a:ln w="9525">
            <a:noFill/>
            <a:miter lim="800000"/>
            <a:headEnd/>
            <a:tailEnd/>
          </a:ln>
          <a:effectLst/>
        </p:spPr>
        <p:txBody>
          <a:bodyPr wrap="none">
            <a:spAutoFit/>
          </a:bodyPr>
          <a:lstStyle/>
          <a:p>
            <a:r>
              <a:rPr lang="en-US" sz="2800">
                <a:solidFill>
                  <a:srgbClr val="0033CC"/>
                </a:solidFill>
              </a:rPr>
              <a:t>  quây quần trên boong sau, ca hát, thổi sáo.</a:t>
            </a:r>
          </a:p>
        </p:txBody>
      </p:sp>
      <p:sp>
        <p:nvSpPr>
          <p:cNvPr id="58403" name="Line 35"/>
          <p:cNvSpPr>
            <a:spLocks noChangeShapeType="1"/>
          </p:cNvSpPr>
          <p:nvPr/>
        </p:nvSpPr>
        <p:spPr bwMode="auto">
          <a:xfrm flipH="1">
            <a:off x="2743200" y="2667000"/>
            <a:ext cx="152400" cy="457200"/>
          </a:xfrm>
          <a:prstGeom prst="line">
            <a:avLst/>
          </a:prstGeom>
          <a:noFill/>
          <a:ln w="25400">
            <a:solidFill>
              <a:srgbClr val="FF0000"/>
            </a:solidFill>
            <a:round/>
            <a:headEnd/>
            <a:tailEnd/>
          </a:ln>
          <a:effectLst/>
        </p:spPr>
        <p:txBody>
          <a:bodyPr/>
          <a:lstStyle/>
          <a:p>
            <a:endParaRPr lang="en-US"/>
          </a:p>
        </p:txBody>
      </p:sp>
      <p:sp>
        <p:nvSpPr>
          <p:cNvPr id="58404" name="Line 36"/>
          <p:cNvSpPr>
            <a:spLocks noChangeShapeType="1"/>
          </p:cNvSpPr>
          <p:nvPr/>
        </p:nvSpPr>
        <p:spPr bwMode="auto">
          <a:xfrm flipH="1">
            <a:off x="2667000" y="2667000"/>
            <a:ext cx="152400" cy="457200"/>
          </a:xfrm>
          <a:prstGeom prst="line">
            <a:avLst/>
          </a:prstGeom>
          <a:noFill/>
          <a:ln w="25400">
            <a:solidFill>
              <a:srgbClr val="FF0000"/>
            </a:solidFill>
            <a:round/>
            <a:headEnd/>
            <a:tailEnd/>
          </a:ln>
          <a:effectLst/>
        </p:spPr>
        <p:txBody>
          <a:bodyPr/>
          <a:lstStyle/>
          <a:p>
            <a:endParaRPr lang="en-US"/>
          </a:p>
        </p:txBody>
      </p:sp>
      <p:sp>
        <p:nvSpPr>
          <p:cNvPr id="58405" name="Line 37"/>
          <p:cNvSpPr>
            <a:spLocks noChangeShapeType="1"/>
          </p:cNvSpPr>
          <p:nvPr/>
        </p:nvSpPr>
        <p:spPr bwMode="auto">
          <a:xfrm flipH="1">
            <a:off x="3048000" y="3581400"/>
            <a:ext cx="152400" cy="457200"/>
          </a:xfrm>
          <a:prstGeom prst="line">
            <a:avLst/>
          </a:prstGeom>
          <a:noFill/>
          <a:ln w="25400">
            <a:solidFill>
              <a:srgbClr val="FF0000"/>
            </a:solidFill>
            <a:round/>
            <a:headEnd/>
            <a:tailEnd/>
          </a:ln>
          <a:effectLst/>
        </p:spPr>
        <p:txBody>
          <a:bodyPr/>
          <a:lstStyle/>
          <a:p>
            <a:endParaRPr lang="en-US"/>
          </a:p>
        </p:txBody>
      </p:sp>
      <p:sp>
        <p:nvSpPr>
          <p:cNvPr id="58406" name="Line 38"/>
          <p:cNvSpPr>
            <a:spLocks noChangeShapeType="1"/>
          </p:cNvSpPr>
          <p:nvPr/>
        </p:nvSpPr>
        <p:spPr bwMode="auto">
          <a:xfrm flipH="1">
            <a:off x="2971800" y="3581400"/>
            <a:ext cx="152400" cy="457200"/>
          </a:xfrm>
          <a:prstGeom prst="line">
            <a:avLst/>
          </a:prstGeom>
          <a:noFill/>
          <a:ln w="25400">
            <a:solidFill>
              <a:srgbClr val="FF0000"/>
            </a:solidFill>
            <a:round/>
            <a:headEnd/>
            <a:tailEnd/>
          </a:ln>
          <a:effectLst/>
        </p:spPr>
        <p:txBody>
          <a:bodyPr/>
          <a:lstStyle/>
          <a:p>
            <a:endParaRPr lang="en-US"/>
          </a:p>
        </p:txBody>
      </p:sp>
      <p:sp>
        <p:nvSpPr>
          <p:cNvPr id="58407" name="Line 39"/>
          <p:cNvSpPr>
            <a:spLocks noChangeShapeType="1"/>
          </p:cNvSpPr>
          <p:nvPr/>
        </p:nvSpPr>
        <p:spPr bwMode="auto">
          <a:xfrm flipH="1">
            <a:off x="2590800" y="4572000"/>
            <a:ext cx="152400" cy="457200"/>
          </a:xfrm>
          <a:prstGeom prst="line">
            <a:avLst/>
          </a:prstGeom>
          <a:noFill/>
          <a:ln w="25400">
            <a:solidFill>
              <a:srgbClr val="FF0000"/>
            </a:solidFill>
            <a:round/>
            <a:headEnd/>
            <a:tailEnd/>
          </a:ln>
          <a:effectLst/>
        </p:spPr>
        <p:txBody>
          <a:bodyPr/>
          <a:lstStyle/>
          <a:p>
            <a:endParaRPr lang="en-US"/>
          </a:p>
        </p:txBody>
      </p:sp>
      <p:sp>
        <p:nvSpPr>
          <p:cNvPr id="58408" name="Line 40"/>
          <p:cNvSpPr>
            <a:spLocks noChangeShapeType="1"/>
          </p:cNvSpPr>
          <p:nvPr/>
        </p:nvSpPr>
        <p:spPr bwMode="auto">
          <a:xfrm flipH="1">
            <a:off x="2514600" y="4572000"/>
            <a:ext cx="152400" cy="457200"/>
          </a:xfrm>
          <a:prstGeom prst="line">
            <a:avLst/>
          </a:prstGeom>
          <a:noFill/>
          <a:ln w="25400">
            <a:solidFill>
              <a:srgbClr val="FF0000"/>
            </a:solidFill>
            <a:round/>
            <a:headEnd/>
            <a:tailEnd/>
          </a:ln>
          <a:effectLst/>
        </p:spPr>
        <p:txBody>
          <a:bodyPr/>
          <a:lstStyle/>
          <a:p>
            <a:endParaRPr lang="en-US"/>
          </a:p>
        </p:txBody>
      </p:sp>
      <p:sp>
        <p:nvSpPr>
          <p:cNvPr id="58409" name="Line 41"/>
          <p:cNvSpPr>
            <a:spLocks noChangeShapeType="1"/>
          </p:cNvSpPr>
          <p:nvPr/>
        </p:nvSpPr>
        <p:spPr bwMode="auto">
          <a:xfrm flipH="1">
            <a:off x="1905000" y="5486400"/>
            <a:ext cx="152400" cy="457200"/>
          </a:xfrm>
          <a:prstGeom prst="line">
            <a:avLst/>
          </a:prstGeom>
          <a:noFill/>
          <a:ln w="25400">
            <a:solidFill>
              <a:srgbClr val="FF0000"/>
            </a:solidFill>
            <a:round/>
            <a:headEnd/>
            <a:tailEnd/>
          </a:ln>
          <a:effectLst/>
        </p:spPr>
        <p:txBody>
          <a:bodyPr/>
          <a:lstStyle/>
          <a:p>
            <a:endParaRPr lang="en-US"/>
          </a:p>
        </p:txBody>
      </p:sp>
      <p:sp>
        <p:nvSpPr>
          <p:cNvPr id="58410" name="Line 42"/>
          <p:cNvSpPr>
            <a:spLocks noChangeShapeType="1"/>
          </p:cNvSpPr>
          <p:nvPr/>
        </p:nvSpPr>
        <p:spPr bwMode="auto">
          <a:xfrm flipH="1">
            <a:off x="1828800" y="5486400"/>
            <a:ext cx="152400" cy="457200"/>
          </a:xfrm>
          <a:prstGeom prst="line">
            <a:avLst/>
          </a:prstGeom>
          <a:noFill/>
          <a:ln w="25400">
            <a:solidFill>
              <a:srgbClr val="FF0000"/>
            </a:solidFill>
            <a:round/>
            <a:headEnd/>
            <a:tailEnd/>
          </a:ln>
          <a:effectLst/>
        </p:spPr>
        <p:txBody>
          <a:bodyPr/>
          <a:lstStyle/>
          <a:p>
            <a:endParaRPr lang="en-US"/>
          </a:p>
        </p:txBody>
      </p:sp>
      <p:sp>
        <p:nvSpPr>
          <p:cNvPr id="58411" name="Text Box 43"/>
          <p:cNvSpPr txBox="1">
            <a:spLocks noChangeArrowheads="1"/>
          </p:cNvSpPr>
          <p:nvPr/>
        </p:nvSpPr>
        <p:spPr bwMode="auto">
          <a:xfrm>
            <a:off x="1752600" y="76200"/>
            <a:ext cx="6858000" cy="519113"/>
          </a:xfrm>
          <a:prstGeom prst="rect">
            <a:avLst/>
          </a:prstGeom>
          <a:noFill/>
          <a:ln w="9525">
            <a:noFill/>
            <a:miter lim="800000"/>
            <a:headEnd/>
            <a:tailEnd/>
          </a:ln>
          <a:effectLst/>
        </p:spPr>
        <p:txBody>
          <a:bodyPr>
            <a:spAutoFit/>
          </a:bodyPr>
          <a:lstStyle/>
          <a:p>
            <a:pPr>
              <a:spcBef>
                <a:spcPct val="50000"/>
              </a:spcBef>
            </a:pPr>
            <a:r>
              <a:rPr lang="en-US" sz="2800" b="1">
                <a:solidFill>
                  <a:srgbClr val="006600"/>
                </a:solidFill>
                <a:latin typeface="Arial" charset="0"/>
              </a:rPr>
              <a:t>Thứ ba, ngày 11  tháng 01 năm 2011.</a:t>
            </a:r>
          </a:p>
        </p:txBody>
      </p:sp>
      <p:sp>
        <p:nvSpPr>
          <p:cNvPr id="58412" name="Text Box 44"/>
          <p:cNvSpPr txBox="1">
            <a:spLocks noChangeArrowheads="1"/>
          </p:cNvSpPr>
          <p:nvPr/>
        </p:nvSpPr>
        <p:spPr bwMode="auto">
          <a:xfrm>
            <a:off x="3200400" y="547688"/>
            <a:ext cx="3200400" cy="519112"/>
          </a:xfrm>
          <a:prstGeom prst="rect">
            <a:avLst/>
          </a:prstGeom>
          <a:noFill/>
          <a:ln w="9525">
            <a:noFill/>
            <a:miter lim="800000"/>
            <a:headEnd/>
            <a:tailEnd/>
          </a:ln>
          <a:effectLst/>
        </p:spPr>
        <p:txBody>
          <a:bodyPr>
            <a:spAutoFit/>
          </a:bodyPr>
          <a:lstStyle/>
          <a:p>
            <a:pPr algn="ctr">
              <a:spcBef>
                <a:spcPct val="50000"/>
              </a:spcBef>
            </a:pPr>
            <a:r>
              <a:rPr lang="en-US" sz="2800" b="1" u="sng">
                <a:solidFill>
                  <a:srgbClr val="0033CC"/>
                </a:solidFill>
                <a:latin typeface="Arial" charset="0"/>
              </a:rPr>
              <a:t>Luyện từ và câu</a:t>
            </a:r>
          </a:p>
        </p:txBody>
      </p:sp>
      <p:sp>
        <p:nvSpPr>
          <p:cNvPr id="58413" name="Rectangle 45"/>
          <p:cNvSpPr>
            <a:spLocks noChangeArrowheads="1"/>
          </p:cNvSpPr>
          <p:nvPr/>
        </p:nvSpPr>
        <p:spPr bwMode="auto">
          <a:xfrm>
            <a:off x="1831975" y="1168400"/>
            <a:ext cx="6356350" cy="519113"/>
          </a:xfrm>
          <a:prstGeom prst="rect">
            <a:avLst/>
          </a:prstGeom>
          <a:noFill/>
          <a:ln w="9525">
            <a:noFill/>
            <a:miter lim="800000"/>
            <a:headEnd/>
            <a:tailEnd/>
          </a:ln>
          <a:effectLst/>
        </p:spPr>
        <p:txBody>
          <a:bodyPr wrap="none">
            <a:spAutoFit/>
          </a:bodyPr>
          <a:lstStyle/>
          <a:p>
            <a:pPr algn="ctr">
              <a:spcBef>
                <a:spcPct val="50000"/>
              </a:spcBef>
            </a:pPr>
            <a:r>
              <a:rPr lang="en-US" sz="2800" b="1">
                <a:solidFill>
                  <a:srgbClr val="FF0066"/>
                </a:solidFill>
                <a:effectLst>
                  <a:outerShdw blurRad="38100" dist="38100" dir="2700000" algn="tl">
                    <a:srgbClr val="000000"/>
                  </a:outerShdw>
                </a:effectLst>
              </a:rPr>
              <a:t>LUYỆN TẬP VỀ CÂU KỂ AI LÀM GÌ?</a:t>
            </a:r>
          </a:p>
        </p:txBody>
      </p:sp>
      <p:sp>
        <p:nvSpPr>
          <p:cNvPr id="58414" name="Line 46"/>
          <p:cNvSpPr>
            <a:spLocks noChangeShapeType="1"/>
          </p:cNvSpPr>
          <p:nvPr/>
        </p:nvSpPr>
        <p:spPr bwMode="auto">
          <a:xfrm>
            <a:off x="5638800" y="2133600"/>
            <a:ext cx="1066800" cy="0"/>
          </a:xfrm>
          <a:prstGeom prst="line">
            <a:avLst/>
          </a:prstGeom>
          <a:noFill/>
          <a:ln w="25400">
            <a:solidFill>
              <a:srgbClr val="FF0000"/>
            </a:solidFill>
            <a:round/>
            <a:headEnd/>
            <a:tailEnd/>
          </a:ln>
          <a:effectLst/>
        </p:spPr>
        <p:txBody>
          <a:bodyPr/>
          <a:lstStyle/>
          <a:p>
            <a:endParaRPr lang="en-US"/>
          </a:p>
        </p:txBody>
      </p:sp>
      <p:sp>
        <p:nvSpPr>
          <p:cNvPr id="58415" name="Line 47"/>
          <p:cNvSpPr>
            <a:spLocks noChangeShapeType="1"/>
          </p:cNvSpPr>
          <p:nvPr/>
        </p:nvSpPr>
        <p:spPr bwMode="auto">
          <a:xfrm>
            <a:off x="4114800" y="2133600"/>
            <a:ext cx="1066800" cy="0"/>
          </a:xfrm>
          <a:prstGeom prst="line">
            <a:avLst/>
          </a:prstGeom>
          <a:noFill/>
          <a:ln w="25400">
            <a:solidFill>
              <a:srgbClr val="FF0000"/>
            </a:solidFill>
            <a:round/>
            <a:headEnd/>
            <a:tailEnd/>
          </a:ln>
          <a:effectLst/>
        </p:spPr>
        <p:txBody>
          <a:bodyPr/>
          <a:lstStyle/>
          <a:p>
            <a:endParaRPr lang="en-US"/>
          </a:p>
        </p:txBody>
      </p:sp>
      <p:sp>
        <p:nvSpPr>
          <p:cNvPr id="58416" name="Line 48"/>
          <p:cNvSpPr>
            <a:spLocks noChangeShapeType="1"/>
          </p:cNvSpPr>
          <p:nvPr/>
        </p:nvSpPr>
        <p:spPr bwMode="auto">
          <a:xfrm>
            <a:off x="1600200" y="2133600"/>
            <a:ext cx="1066800" cy="0"/>
          </a:xfrm>
          <a:prstGeom prst="line">
            <a:avLst/>
          </a:prstGeom>
          <a:noFill/>
          <a:ln w="25400">
            <a:solidFill>
              <a:srgbClr val="FF0000"/>
            </a:solidFill>
            <a:round/>
            <a:headEnd/>
            <a:tailEnd/>
          </a:ln>
          <a:effectLst/>
        </p:spPr>
        <p:txBody>
          <a:bodyPr/>
          <a:lstStyle/>
          <a:p>
            <a:endParaRPr lang="en-US"/>
          </a:p>
        </p:txBody>
      </p:sp>
      <p:sp>
        <p:nvSpPr>
          <p:cNvPr id="58419" name="Rectangle 51"/>
          <p:cNvSpPr>
            <a:spLocks noChangeArrowheads="1"/>
          </p:cNvSpPr>
          <p:nvPr/>
        </p:nvSpPr>
        <p:spPr bwMode="auto">
          <a:xfrm>
            <a:off x="2667000" y="4419600"/>
            <a:ext cx="6230938" cy="519113"/>
          </a:xfrm>
          <a:prstGeom prst="rect">
            <a:avLst/>
          </a:prstGeom>
          <a:solidFill>
            <a:srgbClr val="FFFFCC"/>
          </a:solidFill>
          <a:ln w="9525">
            <a:noFill/>
            <a:miter lim="800000"/>
            <a:headEnd/>
            <a:tailEnd/>
          </a:ln>
          <a:effectLst/>
        </p:spPr>
        <p:txBody>
          <a:bodyPr wrap="none">
            <a:spAutoFit/>
          </a:bodyPr>
          <a:lstStyle/>
          <a:p>
            <a:r>
              <a:rPr lang="en-US" sz="2800">
                <a:solidFill>
                  <a:srgbClr val="FF0000"/>
                </a:solidFill>
              </a:rPr>
              <a:t>quây quần</a:t>
            </a:r>
            <a:r>
              <a:rPr lang="en-US" sz="2800">
                <a:solidFill>
                  <a:srgbClr val="0033CC"/>
                </a:solidFill>
              </a:rPr>
              <a:t> trên boong sau, </a:t>
            </a:r>
            <a:r>
              <a:rPr lang="en-US" sz="2800">
                <a:solidFill>
                  <a:srgbClr val="FF0000"/>
                </a:solidFill>
              </a:rPr>
              <a:t>ca</a:t>
            </a:r>
            <a:r>
              <a:rPr lang="en-US" sz="2800">
                <a:solidFill>
                  <a:srgbClr val="0033CC"/>
                </a:solidFill>
              </a:rPr>
              <a:t> hát, </a:t>
            </a:r>
            <a:r>
              <a:rPr lang="en-US" sz="2800">
                <a:solidFill>
                  <a:srgbClr val="FF0000"/>
                </a:solidFill>
              </a:rPr>
              <a:t>thổi</a:t>
            </a:r>
            <a:r>
              <a:rPr lang="en-US" sz="2800">
                <a:solidFill>
                  <a:srgbClr val="0033CC"/>
                </a:solidFill>
              </a:rPr>
              <a:t> sáo.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nodeType="withEffect">
                                  <p:stCondLst>
                                    <p:cond delay="0"/>
                                  </p:stCondLst>
                                  <p:childTnLst>
                                    <p:animClr clrSpc="rgb" dir="cw">
                                      <p:cBhvr>
                                        <p:cTn id="6" dur="2000" fill="hold"/>
                                        <p:tgtEl>
                                          <p:spTgt spid="58401"/>
                                        </p:tgtEl>
                                        <p:attrNameLst>
                                          <p:attrName>fillcolor</p:attrName>
                                        </p:attrNameLst>
                                      </p:cBhvr>
                                      <p:to>
                                        <a:schemeClr val="folHlink"/>
                                      </p:to>
                                    </p:animClr>
                                    <p:set>
                                      <p:cBhvr>
                                        <p:cTn id="7" dur="2000" fill="hold"/>
                                        <p:tgtEl>
                                          <p:spTgt spid="58401"/>
                                        </p:tgtEl>
                                        <p:attrNameLst>
                                          <p:attrName>fill.type</p:attrName>
                                        </p:attrNameLst>
                                      </p:cBhvr>
                                      <p:to>
                                        <p:strVal val="solid"/>
                                      </p:to>
                                    </p:set>
                                    <p:set>
                                      <p:cBhvr>
                                        <p:cTn id="8" dur="2000" fill="hold"/>
                                        <p:tgtEl>
                                          <p:spTgt spid="58401"/>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26" fill="hold" grpId="0" nodeType="clickEffect">
                                  <p:stCondLst>
                                    <p:cond delay="0"/>
                                  </p:stCondLst>
                                  <p:childTnLst>
                                    <p:set>
                                      <p:cBhvr>
                                        <p:cTn id="12" dur="1" fill="hold">
                                          <p:stCondLst>
                                            <p:cond delay="0"/>
                                          </p:stCondLst>
                                        </p:cTn>
                                        <p:tgtEl>
                                          <p:spTgt spid="58419"/>
                                        </p:tgtEl>
                                        <p:attrNameLst>
                                          <p:attrName>style.visibility</p:attrName>
                                        </p:attrNameLst>
                                      </p:cBhvr>
                                      <p:to>
                                        <p:strVal val="visible"/>
                                      </p:to>
                                    </p:set>
                                    <p:animEffect transition="in" filter="barn(inHorizontal)">
                                      <p:cBhvr>
                                        <p:cTn id="13" dur="500"/>
                                        <p:tgtEl>
                                          <p:spTgt spid="58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ext Box 3"/>
          <p:cNvSpPr txBox="1">
            <a:spLocks noChangeArrowheads="1"/>
          </p:cNvSpPr>
          <p:nvPr/>
        </p:nvSpPr>
        <p:spPr bwMode="auto">
          <a:xfrm>
            <a:off x="381000" y="1676400"/>
            <a:ext cx="8382000" cy="955675"/>
          </a:xfrm>
          <a:prstGeom prst="rect">
            <a:avLst/>
          </a:prstGeom>
          <a:noFill/>
          <a:ln w="9525">
            <a:solidFill>
              <a:schemeClr val="bg1"/>
            </a:solidFill>
            <a:miter lim="800000"/>
            <a:headEnd/>
            <a:tailEnd/>
          </a:ln>
          <a:effectLst/>
        </p:spPr>
        <p:txBody>
          <a:bodyPr>
            <a:spAutoFit/>
          </a:bodyPr>
          <a:lstStyle/>
          <a:p>
            <a:pPr>
              <a:spcBef>
                <a:spcPct val="50000"/>
              </a:spcBef>
            </a:pPr>
            <a:r>
              <a:rPr lang="en-US" sz="2800" b="1" u="sng">
                <a:solidFill>
                  <a:srgbClr val="0000CC"/>
                </a:solidFill>
              </a:rPr>
              <a:t>Bài 2</a:t>
            </a:r>
            <a:r>
              <a:rPr lang="en-US" sz="2800">
                <a:solidFill>
                  <a:srgbClr val="0000CC"/>
                </a:solidFill>
              </a:rPr>
              <a:t>: </a:t>
            </a:r>
            <a:r>
              <a:rPr lang="en-US" sz="2800"/>
              <a:t>Xác định bộ phận chủ ngữ và vị ngữ trong các câu vừa tìm được.</a:t>
            </a:r>
          </a:p>
        </p:txBody>
      </p:sp>
      <p:sp>
        <p:nvSpPr>
          <p:cNvPr id="46084" name="Rectangle 4"/>
          <p:cNvSpPr>
            <a:spLocks noChangeArrowheads="1"/>
          </p:cNvSpPr>
          <p:nvPr/>
        </p:nvSpPr>
        <p:spPr bwMode="auto">
          <a:xfrm>
            <a:off x="382588" y="2667000"/>
            <a:ext cx="8304212" cy="519113"/>
          </a:xfrm>
          <a:prstGeom prst="rect">
            <a:avLst/>
          </a:prstGeom>
          <a:noFill/>
          <a:ln w="9525">
            <a:noFill/>
            <a:miter lim="800000"/>
            <a:headEnd/>
            <a:tailEnd/>
          </a:ln>
          <a:effectLst/>
        </p:spPr>
        <p:txBody>
          <a:bodyPr>
            <a:spAutoFit/>
          </a:bodyPr>
          <a:lstStyle/>
          <a:p>
            <a:pPr>
              <a:spcBef>
                <a:spcPct val="50000"/>
              </a:spcBef>
            </a:pPr>
            <a:r>
              <a:rPr lang="en-US" sz="2800"/>
              <a:t>- </a:t>
            </a:r>
            <a:r>
              <a:rPr lang="en-US" sz="2800">
                <a:solidFill>
                  <a:srgbClr val="006600"/>
                </a:solidFill>
              </a:rPr>
              <a:t>Tàu chúng tôi    </a:t>
            </a:r>
            <a:r>
              <a:rPr lang="en-US" sz="2800">
                <a:solidFill>
                  <a:srgbClr val="0033CC"/>
                </a:solidFill>
              </a:rPr>
              <a:t>buông neo trong vùng biển Trường Sa.</a:t>
            </a:r>
          </a:p>
        </p:txBody>
      </p:sp>
      <p:sp>
        <p:nvSpPr>
          <p:cNvPr id="46085" name="Rectangle 5"/>
          <p:cNvSpPr>
            <a:spLocks noChangeArrowheads="1"/>
          </p:cNvSpPr>
          <p:nvPr/>
        </p:nvSpPr>
        <p:spPr bwMode="auto">
          <a:xfrm>
            <a:off x="428625" y="3519488"/>
            <a:ext cx="4106863" cy="519112"/>
          </a:xfrm>
          <a:prstGeom prst="rect">
            <a:avLst/>
          </a:prstGeom>
          <a:noFill/>
          <a:ln w="9525">
            <a:noFill/>
            <a:miter lim="800000"/>
            <a:headEnd/>
            <a:tailEnd/>
          </a:ln>
          <a:effectLst/>
        </p:spPr>
        <p:txBody>
          <a:bodyPr wrap="none">
            <a:spAutoFit/>
          </a:bodyPr>
          <a:lstStyle/>
          <a:p>
            <a:r>
              <a:rPr lang="en-US" sz="2800"/>
              <a:t>- </a:t>
            </a:r>
            <a:r>
              <a:rPr lang="en-US" sz="2800">
                <a:solidFill>
                  <a:srgbClr val="006600"/>
                </a:solidFill>
              </a:rPr>
              <a:t>Một số chiến sĩ    </a:t>
            </a:r>
            <a:r>
              <a:rPr lang="en-US" sz="2800">
                <a:solidFill>
                  <a:srgbClr val="0033CC"/>
                </a:solidFill>
              </a:rPr>
              <a:t>thả</a:t>
            </a:r>
            <a:r>
              <a:rPr lang="en-US" sz="2800">
                <a:solidFill>
                  <a:srgbClr val="008000"/>
                </a:solidFill>
              </a:rPr>
              <a:t> </a:t>
            </a:r>
            <a:r>
              <a:rPr lang="en-US" sz="2800">
                <a:solidFill>
                  <a:srgbClr val="0033CC"/>
                </a:solidFill>
              </a:rPr>
              <a:t>câu.</a:t>
            </a:r>
            <a:r>
              <a:rPr lang="en-US">
                <a:solidFill>
                  <a:srgbClr val="008000"/>
                </a:solidFill>
              </a:rPr>
              <a:t> </a:t>
            </a:r>
            <a:endParaRPr lang="en-US" sz="2800">
              <a:solidFill>
                <a:srgbClr val="008000"/>
              </a:solidFill>
            </a:endParaRPr>
          </a:p>
        </p:txBody>
      </p:sp>
      <p:sp>
        <p:nvSpPr>
          <p:cNvPr id="46086" name="Line 6"/>
          <p:cNvSpPr>
            <a:spLocks noChangeShapeType="1"/>
          </p:cNvSpPr>
          <p:nvPr/>
        </p:nvSpPr>
        <p:spPr bwMode="auto">
          <a:xfrm>
            <a:off x="2895600" y="3276600"/>
            <a:ext cx="5562600" cy="0"/>
          </a:xfrm>
          <a:prstGeom prst="line">
            <a:avLst/>
          </a:prstGeom>
          <a:noFill/>
          <a:ln w="19050">
            <a:solidFill>
              <a:srgbClr val="FF0000"/>
            </a:solidFill>
            <a:round/>
            <a:headEnd/>
            <a:tailEnd/>
          </a:ln>
          <a:effectLst/>
        </p:spPr>
        <p:txBody>
          <a:bodyPr/>
          <a:lstStyle/>
          <a:p>
            <a:endParaRPr lang="en-US"/>
          </a:p>
        </p:txBody>
      </p:sp>
      <p:sp>
        <p:nvSpPr>
          <p:cNvPr id="46087" name="Line 7"/>
          <p:cNvSpPr>
            <a:spLocks noChangeShapeType="1"/>
          </p:cNvSpPr>
          <p:nvPr/>
        </p:nvSpPr>
        <p:spPr bwMode="auto">
          <a:xfrm>
            <a:off x="2895600" y="3200400"/>
            <a:ext cx="5562600" cy="0"/>
          </a:xfrm>
          <a:prstGeom prst="line">
            <a:avLst/>
          </a:prstGeom>
          <a:noFill/>
          <a:ln w="19050">
            <a:solidFill>
              <a:srgbClr val="FF0000"/>
            </a:solidFill>
            <a:round/>
            <a:headEnd/>
            <a:tailEnd/>
          </a:ln>
          <a:effectLst/>
        </p:spPr>
        <p:txBody>
          <a:bodyPr/>
          <a:lstStyle/>
          <a:p>
            <a:endParaRPr lang="en-US"/>
          </a:p>
        </p:txBody>
      </p:sp>
      <p:sp>
        <p:nvSpPr>
          <p:cNvPr id="46088" name="Line 8"/>
          <p:cNvSpPr>
            <a:spLocks noChangeShapeType="1"/>
          </p:cNvSpPr>
          <p:nvPr/>
        </p:nvSpPr>
        <p:spPr bwMode="auto">
          <a:xfrm>
            <a:off x="685800" y="3200400"/>
            <a:ext cx="1828800" cy="0"/>
          </a:xfrm>
          <a:prstGeom prst="line">
            <a:avLst/>
          </a:prstGeom>
          <a:noFill/>
          <a:ln w="19050">
            <a:solidFill>
              <a:srgbClr val="FF0000"/>
            </a:solidFill>
            <a:round/>
            <a:headEnd/>
            <a:tailEnd/>
          </a:ln>
          <a:effectLst/>
        </p:spPr>
        <p:txBody>
          <a:bodyPr/>
          <a:lstStyle/>
          <a:p>
            <a:endParaRPr lang="en-US"/>
          </a:p>
        </p:txBody>
      </p:sp>
      <p:sp>
        <p:nvSpPr>
          <p:cNvPr id="46089" name="Line 9"/>
          <p:cNvSpPr>
            <a:spLocks noChangeShapeType="1"/>
          </p:cNvSpPr>
          <p:nvPr/>
        </p:nvSpPr>
        <p:spPr bwMode="auto">
          <a:xfrm flipH="1">
            <a:off x="2743200" y="2667000"/>
            <a:ext cx="152400" cy="457200"/>
          </a:xfrm>
          <a:prstGeom prst="line">
            <a:avLst/>
          </a:prstGeom>
          <a:noFill/>
          <a:ln w="25400">
            <a:solidFill>
              <a:srgbClr val="FF0000"/>
            </a:solidFill>
            <a:round/>
            <a:headEnd/>
            <a:tailEnd/>
          </a:ln>
          <a:effectLst/>
        </p:spPr>
        <p:txBody>
          <a:bodyPr/>
          <a:lstStyle/>
          <a:p>
            <a:endParaRPr lang="en-US"/>
          </a:p>
        </p:txBody>
      </p:sp>
      <p:sp>
        <p:nvSpPr>
          <p:cNvPr id="46090" name="Line 10"/>
          <p:cNvSpPr>
            <a:spLocks noChangeShapeType="1"/>
          </p:cNvSpPr>
          <p:nvPr/>
        </p:nvSpPr>
        <p:spPr bwMode="auto">
          <a:xfrm flipH="1">
            <a:off x="2667000" y="2667000"/>
            <a:ext cx="152400" cy="457200"/>
          </a:xfrm>
          <a:prstGeom prst="line">
            <a:avLst/>
          </a:prstGeom>
          <a:noFill/>
          <a:ln w="25400">
            <a:solidFill>
              <a:srgbClr val="FF0000"/>
            </a:solidFill>
            <a:round/>
            <a:headEnd/>
            <a:tailEnd/>
          </a:ln>
          <a:effectLst/>
        </p:spPr>
        <p:txBody>
          <a:bodyPr/>
          <a:lstStyle/>
          <a:p>
            <a:endParaRPr lang="en-US"/>
          </a:p>
        </p:txBody>
      </p:sp>
      <p:sp>
        <p:nvSpPr>
          <p:cNvPr id="46091" name="Line 11"/>
          <p:cNvSpPr>
            <a:spLocks noChangeShapeType="1"/>
          </p:cNvSpPr>
          <p:nvPr/>
        </p:nvSpPr>
        <p:spPr bwMode="auto">
          <a:xfrm flipH="1">
            <a:off x="2667000" y="2667000"/>
            <a:ext cx="152400" cy="457200"/>
          </a:xfrm>
          <a:prstGeom prst="line">
            <a:avLst/>
          </a:prstGeom>
          <a:noFill/>
          <a:ln w="25400">
            <a:solidFill>
              <a:srgbClr val="FF0000"/>
            </a:solidFill>
            <a:round/>
            <a:headEnd/>
            <a:tailEnd/>
          </a:ln>
          <a:effectLst/>
        </p:spPr>
        <p:txBody>
          <a:bodyPr/>
          <a:lstStyle/>
          <a:p>
            <a:endParaRPr lang="en-US"/>
          </a:p>
        </p:txBody>
      </p:sp>
      <p:sp>
        <p:nvSpPr>
          <p:cNvPr id="46094" name="Text Box 14"/>
          <p:cNvSpPr txBox="1">
            <a:spLocks noChangeArrowheads="1"/>
          </p:cNvSpPr>
          <p:nvPr/>
        </p:nvSpPr>
        <p:spPr bwMode="auto">
          <a:xfrm>
            <a:off x="1371600" y="3200400"/>
            <a:ext cx="685800" cy="457200"/>
          </a:xfrm>
          <a:prstGeom prst="rect">
            <a:avLst/>
          </a:prstGeom>
          <a:noFill/>
          <a:ln w="9525">
            <a:noFill/>
            <a:miter lim="800000"/>
            <a:headEnd/>
            <a:tailEnd/>
          </a:ln>
          <a:effectLst/>
        </p:spPr>
        <p:txBody>
          <a:bodyPr>
            <a:spAutoFit/>
          </a:bodyPr>
          <a:lstStyle/>
          <a:p>
            <a:pPr>
              <a:spcBef>
                <a:spcPct val="50000"/>
              </a:spcBef>
            </a:pPr>
            <a:r>
              <a:rPr lang="en-US">
                <a:solidFill>
                  <a:srgbClr val="FF00FF"/>
                </a:solidFill>
                <a:latin typeface="Arial" charset="0"/>
              </a:rPr>
              <a:t>CN</a:t>
            </a:r>
          </a:p>
        </p:txBody>
      </p:sp>
      <p:sp>
        <p:nvSpPr>
          <p:cNvPr id="46095" name="Text Box 15"/>
          <p:cNvSpPr txBox="1">
            <a:spLocks noChangeArrowheads="1"/>
          </p:cNvSpPr>
          <p:nvPr/>
        </p:nvSpPr>
        <p:spPr bwMode="auto">
          <a:xfrm>
            <a:off x="4953000" y="3200400"/>
            <a:ext cx="685800" cy="457200"/>
          </a:xfrm>
          <a:prstGeom prst="rect">
            <a:avLst/>
          </a:prstGeom>
          <a:noFill/>
          <a:ln w="9525">
            <a:noFill/>
            <a:miter lim="800000"/>
            <a:headEnd/>
            <a:tailEnd/>
          </a:ln>
          <a:effectLst/>
        </p:spPr>
        <p:txBody>
          <a:bodyPr>
            <a:spAutoFit/>
          </a:bodyPr>
          <a:lstStyle/>
          <a:p>
            <a:pPr>
              <a:spcBef>
                <a:spcPct val="50000"/>
              </a:spcBef>
            </a:pPr>
            <a:r>
              <a:rPr lang="en-US">
                <a:solidFill>
                  <a:srgbClr val="FF00FF"/>
                </a:solidFill>
                <a:latin typeface="Arial" charset="0"/>
              </a:rPr>
              <a:t>VN</a:t>
            </a:r>
          </a:p>
        </p:txBody>
      </p:sp>
      <p:sp>
        <p:nvSpPr>
          <p:cNvPr id="46096" name="Text Box 16"/>
          <p:cNvSpPr txBox="1">
            <a:spLocks noChangeArrowheads="1"/>
          </p:cNvSpPr>
          <p:nvPr/>
        </p:nvSpPr>
        <p:spPr bwMode="auto">
          <a:xfrm>
            <a:off x="838200" y="4038600"/>
            <a:ext cx="685800" cy="457200"/>
          </a:xfrm>
          <a:prstGeom prst="rect">
            <a:avLst/>
          </a:prstGeom>
          <a:noFill/>
          <a:ln w="9525">
            <a:noFill/>
            <a:miter lim="800000"/>
            <a:headEnd/>
            <a:tailEnd/>
          </a:ln>
          <a:effectLst/>
        </p:spPr>
        <p:txBody>
          <a:bodyPr>
            <a:spAutoFit/>
          </a:bodyPr>
          <a:lstStyle/>
          <a:p>
            <a:pPr>
              <a:spcBef>
                <a:spcPct val="50000"/>
              </a:spcBef>
            </a:pPr>
            <a:r>
              <a:rPr lang="en-US">
                <a:solidFill>
                  <a:srgbClr val="FF00FF"/>
                </a:solidFill>
                <a:latin typeface="Arial" charset="0"/>
              </a:rPr>
              <a:t>CN</a:t>
            </a:r>
          </a:p>
        </p:txBody>
      </p:sp>
      <p:sp>
        <p:nvSpPr>
          <p:cNvPr id="46097" name="Text Box 17"/>
          <p:cNvSpPr txBox="1">
            <a:spLocks noChangeArrowheads="1"/>
          </p:cNvSpPr>
          <p:nvPr/>
        </p:nvSpPr>
        <p:spPr bwMode="auto">
          <a:xfrm>
            <a:off x="3276600" y="4038600"/>
            <a:ext cx="685800" cy="457200"/>
          </a:xfrm>
          <a:prstGeom prst="rect">
            <a:avLst/>
          </a:prstGeom>
          <a:noFill/>
          <a:ln w="9525">
            <a:noFill/>
            <a:miter lim="800000"/>
            <a:headEnd/>
            <a:tailEnd/>
          </a:ln>
          <a:effectLst/>
        </p:spPr>
        <p:txBody>
          <a:bodyPr>
            <a:spAutoFit/>
          </a:bodyPr>
          <a:lstStyle/>
          <a:p>
            <a:pPr>
              <a:spcBef>
                <a:spcPct val="50000"/>
              </a:spcBef>
            </a:pPr>
            <a:r>
              <a:rPr lang="en-US">
                <a:solidFill>
                  <a:srgbClr val="FF00FF"/>
                </a:solidFill>
                <a:latin typeface="Arial" charset="0"/>
              </a:rPr>
              <a:t>VN</a:t>
            </a:r>
          </a:p>
        </p:txBody>
      </p:sp>
      <p:sp>
        <p:nvSpPr>
          <p:cNvPr id="46098" name="Line 18"/>
          <p:cNvSpPr>
            <a:spLocks noChangeShapeType="1"/>
          </p:cNvSpPr>
          <p:nvPr/>
        </p:nvSpPr>
        <p:spPr bwMode="auto">
          <a:xfrm>
            <a:off x="838200" y="3962400"/>
            <a:ext cx="1828800" cy="0"/>
          </a:xfrm>
          <a:prstGeom prst="line">
            <a:avLst/>
          </a:prstGeom>
          <a:noFill/>
          <a:ln w="19050">
            <a:solidFill>
              <a:srgbClr val="FF0000"/>
            </a:solidFill>
            <a:round/>
            <a:headEnd/>
            <a:tailEnd/>
          </a:ln>
          <a:effectLst/>
        </p:spPr>
        <p:txBody>
          <a:bodyPr/>
          <a:lstStyle/>
          <a:p>
            <a:endParaRPr lang="en-US"/>
          </a:p>
        </p:txBody>
      </p:sp>
      <p:sp>
        <p:nvSpPr>
          <p:cNvPr id="46099" name="Line 19"/>
          <p:cNvSpPr>
            <a:spLocks noChangeShapeType="1"/>
          </p:cNvSpPr>
          <p:nvPr/>
        </p:nvSpPr>
        <p:spPr bwMode="auto">
          <a:xfrm>
            <a:off x="3200400" y="3962400"/>
            <a:ext cx="914400" cy="0"/>
          </a:xfrm>
          <a:prstGeom prst="line">
            <a:avLst/>
          </a:prstGeom>
          <a:noFill/>
          <a:ln w="19050">
            <a:solidFill>
              <a:srgbClr val="FF0000"/>
            </a:solidFill>
            <a:round/>
            <a:headEnd/>
            <a:tailEnd/>
          </a:ln>
          <a:effectLst/>
        </p:spPr>
        <p:txBody>
          <a:bodyPr/>
          <a:lstStyle/>
          <a:p>
            <a:endParaRPr lang="en-US"/>
          </a:p>
        </p:txBody>
      </p:sp>
      <p:sp>
        <p:nvSpPr>
          <p:cNvPr id="46100" name="Line 20"/>
          <p:cNvSpPr>
            <a:spLocks noChangeShapeType="1"/>
          </p:cNvSpPr>
          <p:nvPr/>
        </p:nvSpPr>
        <p:spPr bwMode="auto">
          <a:xfrm>
            <a:off x="3200400" y="4038600"/>
            <a:ext cx="914400" cy="0"/>
          </a:xfrm>
          <a:prstGeom prst="line">
            <a:avLst/>
          </a:prstGeom>
          <a:noFill/>
          <a:ln w="19050">
            <a:solidFill>
              <a:srgbClr val="FF0000"/>
            </a:solidFill>
            <a:round/>
            <a:headEnd/>
            <a:tailEnd/>
          </a:ln>
          <a:effectLst/>
        </p:spPr>
        <p:txBody>
          <a:bodyPr/>
          <a:lstStyle/>
          <a:p>
            <a:endParaRPr lang="en-US"/>
          </a:p>
        </p:txBody>
      </p:sp>
      <p:sp>
        <p:nvSpPr>
          <p:cNvPr id="46101" name="Rectangle 21"/>
          <p:cNvSpPr>
            <a:spLocks noChangeArrowheads="1"/>
          </p:cNvSpPr>
          <p:nvPr/>
        </p:nvSpPr>
        <p:spPr bwMode="auto">
          <a:xfrm>
            <a:off x="534988" y="4510088"/>
            <a:ext cx="8372475" cy="519112"/>
          </a:xfrm>
          <a:prstGeom prst="rect">
            <a:avLst/>
          </a:prstGeom>
          <a:noFill/>
          <a:ln w="9525">
            <a:noFill/>
            <a:miter lim="800000"/>
            <a:headEnd/>
            <a:tailEnd/>
          </a:ln>
          <a:effectLst/>
        </p:spPr>
        <p:txBody>
          <a:bodyPr wrap="none">
            <a:spAutoFit/>
          </a:bodyPr>
          <a:lstStyle/>
          <a:p>
            <a:r>
              <a:rPr lang="en-US" sz="2800"/>
              <a:t>-</a:t>
            </a:r>
            <a:r>
              <a:rPr lang="en-US" sz="2800">
                <a:solidFill>
                  <a:srgbClr val="006600"/>
                </a:solidFill>
              </a:rPr>
              <a:t>Một số khác   </a:t>
            </a:r>
            <a:r>
              <a:rPr lang="en-US" sz="2800">
                <a:solidFill>
                  <a:srgbClr val="FF0066"/>
                </a:solidFill>
              </a:rPr>
              <a:t>quây quần</a:t>
            </a:r>
            <a:r>
              <a:rPr lang="en-US" sz="2800">
                <a:solidFill>
                  <a:srgbClr val="008000"/>
                </a:solidFill>
              </a:rPr>
              <a:t> </a:t>
            </a:r>
            <a:r>
              <a:rPr lang="en-US" sz="2800">
                <a:solidFill>
                  <a:srgbClr val="0033CC"/>
                </a:solidFill>
              </a:rPr>
              <a:t>trên boong sau,</a:t>
            </a:r>
            <a:r>
              <a:rPr lang="en-US" sz="2800">
                <a:solidFill>
                  <a:srgbClr val="008000"/>
                </a:solidFill>
              </a:rPr>
              <a:t> </a:t>
            </a:r>
            <a:r>
              <a:rPr lang="en-US" sz="2800">
                <a:solidFill>
                  <a:srgbClr val="FF0066"/>
                </a:solidFill>
              </a:rPr>
              <a:t>ca </a:t>
            </a:r>
            <a:r>
              <a:rPr lang="en-US" sz="2800">
                <a:solidFill>
                  <a:srgbClr val="0033CC"/>
                </a:solidFill>
              </a:rPr>
              <a:t>hát,</a:t>
            </a:r>
            <a:r>
              <a:rPr lang="en-US" sz="2800">
                <a:solidFill>
                  <a:srgbClr val="008000"/>
                </a:solidFill>
              </a:rPr>
              <a:t> </a:t>
            </a:r>
            <a:r>
              <a:rPr lang="en-US" sz="2800">
                <a:solidFill>
                  <a:srgbClr val="FF0066"/>
                </a:solidFill>
              </a:rPr>
              <a:t>thổi </a:t>
            </a:r>
            <a:r>
              <a:rPr lang="en-US" sz="2800">
                <a:solidFill>
                  <a:srgbClr val="0033CC"/>
                </a:solidFill>
              </a:rPr>
              <a:t>sáo.</a:t>
            </a:r>
          </a:p>
        </p:txBody>
      </p:sp>
      <p:sp>
        <p:nvSpPr>
          <p:cNvPr id="46102" name="Line 22"/>
          <p:cNvSpPr>
            <a:spLocks noChangeShapeType="1"/>
          </p:cNvSpPr>
          <p:nvPr/>
        </p:nvSpPr>
        <p:spPr bwMode="auto">
          <a:xfrm>
            <a:off x="2895600" y="5029200"/>
            <a:ext cx="5562600" cy="0"/>
          </a:xfrm>
          <a:prstGeom prst="line">
            <a:avLst/>
          </a:prstGeom>
          <a:noFill/>
          <a:ln w="19050">
            <a:solidFill>
              <a:srgbClr val="FF0000"/>
            </a:solidFill>
            <a:round/>
            <a:headEnd/>
            <a:tailEnd/>
          </a:ln>
          <a:effectLst/>
        </p:spPr>
        <p:txBody>
          <a:bodyPr/>
          <a:lstStyle/>
          <a:p>
            <a:endParaRPr lang="en-US"/>
          </a:p>
        </p:txBody>
      </p:sp>
      <p:sp>
        <p:nvSpPr>
          <p:cNvPr id="46104" name="Line 24"/>
          <p:cNvSpPr>
            <a:spLocks noChangeShapeType="1"/>
          </p:cNvSpPr>
          <p:nvPr/>
        </p:nvSpPr>
        <p:spPr bwMode="auto">
          <a:xfrm>
            <a:off x="609600" y="4953000"/>
            <a:ext cx="1828800" cy="0"/>
          </a:xfrm>
          <a:prstGeom prst="line">
            <a:avLst/>
          </a:prstGeom>
          <a:noFill/>
          <a:ln w="19050">
            <a:solidFill>
              <a:srgbClr val="FF0000"/>
            </a:solidFill>
            <a:round/>
            <a:headEnd/>
            <a:tailEnd/>
          </a:ln>
          <a:effectLst/>
        </p:spPr>
        <p:txBody>
          <a:bodyPr/>
          <a:lstStyle/>
          <a:p>
            <a:endParaRPr lang="en-US"/>
          </a:p>
        </p:txBody>
      </p:sp>
      <p:sp>
        <p:nvSpPr>
          <p:cNvPr id="46105" name="Line 25"/>
          <p:cNvSpPr>
            <a:spLocks noChangeShapeType="1"/>
          </p:cNvSpPr>
          <p:nvPr/>
        </p:nvSpPr>
        <p:spPr bwMode="auto">
          <a:xfrm flipH="1">
            <a:off x="2590800" y="4572000"/>
            <a:ext cx="152400" cy="457200"/>
          </a:xfrm>
          <a:prstGeom prst="line">
            <a:avLst/>
          </a:prstGeom>
          <a:noFill/>
          <a:ln w="25400">
            <a:solidFill>
              <a:srgbClr val="FF0000"/>
            </a:solidFill>
            <a:round/>
            <a:headEnd/>
            <a:tailEnd/>
          </a:ln>
          <a:effectLst/>
        </p:spPr>
        <p:txBody>
          <a:bodyPr/>
          <a:lstStyle/>
          <a:p>
            <a:endParaRPr lang="en-US"/>
          </a:p>
        </p:txBody>
      </p:sp>
      <p:sp>
        <p:nvSpPr>
          <p:cNvPr id="46106" name="Line 26"/>
          <p:cNvSpPr>
            <a:spLocks noChangeShapeType="1"/>
          </p:cNvSpPr>
          <p:nvPr/>
        </p:nvSpPr>
        <p:spPr bwMode="auto">
          <a:xfrm flipH="1">
            <a:off x="2514600" y="4572000"/>
            <a:ext cx="152400" cy="457200"/>
          </a:xfrm>
          <a:prstGeom prst="line">
            <a:avLst/>
          </a:prstGeom>
          <a:noFill/>
          <a:ln w="25400">
            <a:solidFill>
              <a:srgbClr val="FF0000"/>
            </a:solidFill>
            <a:round/>
            <a:headEnd/>
            <a:tailEnd/>
          </a:ln>
          <a:effectLst/>
        </p:spPr>
        <p:txBody>
          <a:bodyPr/>
          <a:lstStyle/>
          <a:p>
            <a:endParaRPr lang="en-US"/>
          </a:p>
        </p:txBody>
      </p:sp>
      <p:sp>
        <p:nvSpPr>
          <p:cNvPr id="46107" name="Text Box 27"/>
          <p:cNvSpPr txBox="1">
            <a:spLocks noChangeArrowheads="1"/>
          </p:cNvSpPr>
          <p:nvPr/>
        </p:nvSpPr>
        <p:spPr bwMode="auto">
          <a:xfrm>
            <a:off x="1371600" y="5029200"/>
            <a:ext cx="685800" cy="457200"/>
          </a:xfrm>
          <a:prstGeom prst="rect">
            <a:avLst/>
          </a:prstGeom>
          <a:noFill/>
          <a:ln w="9525">
            <a:noFill/>
            <a:miter lim="800000"/>
            <a:headEnd/>
            <a:tailEnd/>
          </a:ln>
          <a:effectLst/>
        </p:spPr>
        <p:txBody>
          <a:bodyPr>
            <a:spAutoFit/>
          </a:bodyPr>
          <a:lstStyle/>
          <a:p>
            <a:pPr>
              <a:spcBef>
                <a:spcPct val="50000"/>
              </a:spcBef>
            </a:pPr>
            <a:r>
              <a:rPr lang="en-US">
                <a:solidFill>
                  <a:srgbClr val="FF00FF"/>
                </a:solidFill>
                <a:latin typeface="Arial" charset="0"/>
              </a:rPr>
              <a:t>CN</a:t>
            </a:r>
          </a:p>
        </p:txBody>
      </p:sp>
      <p:sp>
        <p:nvSpPr>
          <p:cNvPr id="46108" name="Text Box 28"/>
          <p:cNvSpPr txBox="1">
            <a:spLocks noChangeArrowheads="1"/>
          </p:cNvSpPr>
          <p:nvPr/>
        </p:nvSpPr>
        <p:spPr bwMode="auto">
          <a:xfrm>
            <a:off x="4953000" y="5029200"/>
            <a:ext cx="685800" cy="457200"/>
          </a:xfrm>
          <a:prstGeom prst="rect">
            <a:avLst/>
          </a:prstGeom>
          <a:noFill/>
          <a:ln w="9525">
            <a:noFill/>
            <a:miter lim="800000"/>
            <a:headEnd/>
            <a:tailEnd/>
          </a:ln>
          <a:effectLst/>
        </p:spPr>
        <p:txBody>
          <a:bodyPr>
            <a:spAutoFit/>
          </a:bodyPr>
          <a:lstStyle/>
          <a:p>
            <a:pPr>
              <a:spcBef>
                <a:spcPct val="50000"/>
              </a:spcBef>
            </a:pPr>
            <a:r>
              <a:rPr lang="en-US">
                <a:solidFill>
                  <a:srgbClr val="FF00FF"/>
                </a:solidFill>
                <a:latin typeface="Arial" charset="0"/>
              </a:rPr>
              <a:t>VN</a:t>
            </a:r>
          </a:p>
        </p:txBody>
      </p:sp>
      <p:sp>
        <p:nvSpPr>
          <p:cNvPr id="46109" name="Rectangle 29"/>
          <p:cNvSpPr>
            <a:spLocks noChangeArrowheads="1"/>
          </p:cNvSpPr>
          <p:nvPr/>
        </p:nvSpPr>
        <p:spPr bwMode="auto">
          <a:xfrm>
            <a:off x="571500" y="5435600"/>
            <a:ext cx="8120063" cy="519113"/>
          </a:xfrm>
          <a:prstGeom prst="rect">
            <a:avLst/>
          </a:prstGeom>
          <a:noFill/>
          <a:ln w="9525">
            <a:noFill/>
            <a:miter lim="800000"/>
            <a:headEnd/>
            <a:tailEnd/>
          </a:ln>
          <a:effectLst/>
        </p:spPr>
        <p:txBody>
          <a:bodyPr wrap="none">
            <a:spAutoFit/>
          </a:bodyPr>
          <a:lstStyle/>
          <a:p>
            <a:pPr>
              <a:spcBef>
                <a:spcPct val="50000"/>
              </a:spcBef>
            </a:pPr>
            <a:r>
              <a:rPr lang="en-US" sz="2800"/>
              <a:t>-</a:t>
            </a:r>
            <a:r>
              <a:rPr lang="en-US" sz="2800">
                <a:solidFill>
                  <a:srgbClr val="006600"/>
                </a:solidFill>
              </a:rPr>
              <a:t>Cá heo    </a:t>
            </a:r>
            <a:r>
              <a:rPr lang="en-US" sz="2800">
                <a:solidFill>
                  <a:srgbClr val="0033CC"/>
                </a:solidFill>
              </a:rPr>
              <a:t>gọi</a:t>
            </a:r>
            <a:r>
              <a:rPr lang="en-US" sz="2800">
                <a:solidFill>
                  <a:srgbClr val="008000"/>
                </a:solidFill>
              </a:rPr>
              <a:t> </a:t>
            </a:r>
            <a:r>
              <a:rPr lang="en-US" sz="2800">
                <a:solidFill>
                  <a:srgbClr val="0033CC"/>
                </a:solidFill>
              </a:rPr>
              <a:t>nhau quây đến quanh tàu như để chia vui.</a:t>
            </a:r>
            <a:endParaRPr lang="en-US" sz="3200">
              <a:solidFill>
                <a:srgbClr val="008000"/>
              </a:solidFill>
            </a:endParaRPr>
          </a:p>
        </p:txBody>
      </p:sp>
      <p:sp>
        <p:nvSpPr>
          <p:cNvPr id="46111" name="Line 31"/>
          <p:cNvSpPr>
            <a:spLocks noChangeShapeType="1"/>
          </p:cNvSpPr>
          <p:nvPr/>
        </p:nvSpPr>
        <p:spPr bwMode="auto">
          <a:xfrm>
            <a:off x="609600" y="4953000"/>
            <a:ext cx="1828800" cy="0"/>
          </a:xfrm>
          <a:prstGeom prst="line">
            <a:avLst/>
          </a:prstGeom>
          <a:noFill/>
          <a:ln w="19050">
            <a:solidFill>
              <a:srgbClr val="FF0000"/>
            </a:solidFill>
            <a:round/>
            <a:headEnd/>
            <a:tailEnd/>
          </a:ln>
          <a:effectLst/>
        </p:spPr>
        <p:txBody>
          <a:bodyPr/>
          <a:lstStyle/>
          <a:p>
            <a:endParaRPr lang="en-US"/>
          </a:p>
        </p:txBody>
      </p:sp>
      <p:sp>
        <p:nvSpPr>
          <p:cNvPr id="46114" name="Line 34"/>
          <p:cNvSpPr>
            <a:spLocks noChangeShapeType="1"/>
          </p:cNvSpPr>
          <p:nvPr/>
        </p:nvSpPr>
        <p:spPr bwMode="auto">
          <a:xfrm>
            <a:off x="2057400" y="6019800"/>
            <a:ext cx="6324600" cy="0"/>
          </a:xfrm>
          <a:prstGeom prst="line">
            <a:avLst/>
          </a:prstGeom>
          <a:noFill/>
          <a:ln w="19050">
            <a:solidFill>
              <a:srgbClr val="FF0000"/>
            </a:solidFill>
            <a:round/>
            <a:headEnd/>
            <a:tailEnd/>
          </a:ln>
          <a:effectLst/>
        </p:spPr>
        <p:txBody>
          <a:bodyPr/>
          <a:lstStyle/>
          <a:p>
            <a:endParaRPr lang="en-US"/>
          </a:p>
        </p:txBody>
      </p:sp>
      <p:sp>
        <p:nvSpPr>
          <p:cNvPr id="46115" name="Text Box 35"/>
          <p:cNvSpPr txBox="1">
            <a:spLocks noChangeArrowheads="1"/>
          </p:cNvSpPr>
          <p:nvPr/>
        </p:nvSpPr>
        <p:spPr bwMode="auto">
          <a:xfrm>
            <a:off x="1524000" y="6019800"/>
            <a:ext cx="685800" cy="457200"/>
          </a:xfrm>
          <a:prstGeom prst="rect">
            <a:avLst/>
          </a:prstGeom>
          <a:noFill/>
          <a:ln w="9525">
            <a:noFill/>
            <a:miter lim="800000"/>
            <a:headEnd/>
            <a:tailEnd/>
          </a:ln>
          <a:effectLst/>
        </p:spPr>
        <p:txBody>
          <a:bodyPr>
            <a:spAutoFit/>
          </a:bodyPr>
          <a:lstStyle/>
          <a:p>
            <a:pPr>
              <a:spcBef>
                <a:spcPct val="50000"/>
              </a:spcBef>
            </a:pPr>
            <a:r>
              <a:rPr lang="en-US">
                <a:solidFill>
                  <a:srgbClr val="FF00FF"/>
                </a:solidFill>
                <a:latin typeface="Arial" charset="0"/>
              </a:rPr>
              <a:t>CN</a:t>
            </a:r>
          </a:p>
        </p:txBody>
      </p:sp>
      <p:sp>
        <p:nvSpPr>
          <p:cNvPr id="46116" name="Text Box 36"/>
          <p:cNvSpPr txBox="1">
            <a:spLocks noChangeArrowheads="1"/>
          </p:cNvSpPr>
          <p:nvPr/>
        </p:nvSpPr>
        <p:spPr bwMode="auto">
          <a:xfrm>
            <a:off x="5105400" y="6019800"/>
            <a:ext cx="685800" cy="457200"/>
          </a:xfrm>
          <a:prstGeom prst="rect">
            <a:avLst/>
          </a:prstGeom>
          <a:noFill/>
          <a:ln w="9525">
            <a:noFill/>
            <a:miter lim="800000"/>
            <a:headEnd/>
            <a:tailEnd/>
          </a:ln>
          <a:effectLst/>
        </p:spPr>
        <p:txBody>
          <a:bodyPr>
            <a:spAutoFit/>
          </a:bodyPr>
          <a:lstStyle/>
          <a:p>
            <a:pPr>
              <a:spcBef>
                <a:spcPct val="50000"/>
              </a:spcBef>
            </a:pPr>
            <a:r>
              <a:rPr lang="en-US">
                <a:solidFill>
                  <a:srgbClr val="FF00FF"/>
                </a:solidFill>
                <a:latin typeface="Arial" charset="0"/>
              </a:rPr>
              <a:t>VN</a:t>
            </a:r>
          </a:p>
        </p:txBody>
      </p:sp>
      <p:sp>
        <p:nvSpPr>
          <p:cNvPr id="46117" name="Line 37"/>
          <p:cNvSpPr>
            <a:spLocks noChangeShapeType="1"/>
          </p:cNvSpPr>
          <p:nvPr/>
        </p:nvSpPr>
        <p:spPr bwMode="auto">
          <a:xfrm>
            <a:off x="2057400" y="5943600"/>
            <a:ext cx="6324600" cy="0"/>
          </a:xfrm>
          <a:prstGeom prst="line">
            <a:avLst/>
          </a:prstGeom>
          <a:noFill/>
          <a:ln w="19050">
            <a:solidFill>
              <a:srgbClr val="FF0000"/>
            </a:solidFill>
            <a:round/>
            <a:headEnd/>
            <a:tailEnd/>
          </a:ln>
          <a:effectLst/>
        </p:spPr>
        <p:txBody>
          <a:bodyPr/>
          <a:lstStyle/>
          <a:p>
            <a:endParaRPr lang="en-US"/>
          </a:p>
        </p:txBody>
      </p:sp>
      <p:sp>
        <p:nvSpPr>
          <p:cNvPr id="46118" name="Line 38"/>
          <p:cNvSpPr>
            <a:spLocks noChangeShapeType="1"/>
          </p:cNvSpPr>
          <p:nvPr/>
        </p:nvSpPr>
        <p:spPr bwMode="auto">
          <a:xfrm>
            <a:off x="762000" y="5943600"/>
            <a:ext cx="914400" cy="0"/>
          </a:xfrm>
          <a:prstGeom prst="line">
            <a:avLst/>
          </a:prstGeom>
          <a:noFill/>
          <a:ln w="19050">
            <a:solidFill>
              <a:srgbClr val="FF0000"/>
            </a:solidFill>
            <a:round/>
            <a:headEnd/>
            <a:tailEnd/>
          </a:ln>
          <a:effectLst/>
        </p:spPr>
        <p:txBody>
          <a:bodyPr/>
          <a:lstStyle/>
          <a:p>
            <a:endParaRPr lang="en-US"/>
          </a:p>
        </p:txBody>
      </p:sp>
      <p:sp>
        <p:nvSpPr>
          <p:cNvPr id="46123" name="Rectangle 43"/>
          <p:cNvSpPr>
            <a:spLocks noChangeArrowheads="1"/>
          </p:cNvSpPr>
          <p:nvPr/>
        </p:nvSpPr>
        <p:spPr bwMode="auto">
          <a:xfrm>
            <a:off x="2895600" y="2590800"/>
            <a:ext cx="5718175" cy="528638"/>
          </a:xfrm>
          <a:prstGeom prst="rect">
            <a:avLst/>
          </a:prstGeom>
          <a:solidFill>
            <a:srgbClr val="FFFFCC"/>
          </a:solidFill>
          <a:ln w="9525">
            <a:solidFill>
              <a:schemeClr val="bg1"/>
            </a:solidFill>
            <a:miter lim="800000"/>
            <a:headEnd/>
            <a:tailEnd/>
          </a:ln>
          <a:effectLst/>
        </p:spPr>
        <p:txBody>
          <a:bodyPr wrap="none">
            <a:spAutoFit/>
          </a:bodyPr>
          <a:lstStyle/>
          <a:p>
            <a:pPr>
              <a:spcBef>
                <a:spcPct val="50000"/>
              </a:spcBef>
            </a:pPr>
            <a:r>
              <a:rPr lang="en-US" sz="2800">
                <a:solidFill>
                  <a:srgbClr val="FF0066"/>
                </a:solidFill>
              </a:rPr>
              <a:t>buông</a:t>
            </a:r>
            <a:r>
              <a:rPr lang="en-US" sz="2800">
                <a:solidFill>
                  <a:srgbClr val="008000"/>
                </a:solidFill>
              </a:rPr>
              <a:t> </a:t>
            </a:r>
            <a:r>
              <a:rPr lang="en-US" sz="2800">
                <a:solidFill>
                  <a:srgbClr val="0033CC"/>
                </a:solidFill>
              </a:rPr>
              <a:t>neo trong vùng biển Trường Sa.</a:t>
            </a:r>
          </a:p>
        </p:txBody>
      </p:sp>
      <p:sp>
        <p:nvSpPr>
          <p:cNvPr id="46124" name="Rectangle 44"/>
          <p:cNvSpPr>
            <a:spLocks noChangeArrowheads="1"/>
          </p:cNvSpPr>
          <p:nvPr/>
        </p:nvSpPr>
        <p:spPr bwMode="auto">
          <a:xfrm>
            <a:off x="3124200" y="3429000"/>
            <a:ext cx="1676400" cy="519113"/>
          </a:xfrm>
          <a:prstGeom prst="rect">
            <a:avLst/>
          </a:prstGeom>
          <a:solidFill>
            <a:srgbClr val="FFFFCC"/>
          </a:solidFill>
          <a:ln w="9525">
            <a:noFill/>
            <a:miter lim="800000"/>
            <a:headEnd/>
            <a:tailEnd/>
          </a:ln>
          <a:effectLst/>
        </p:spPr>
        <p:txBody>
          <a:bodyPr>
            <a:spAutoFit/>
          </a:bodyPr>
          <a:lstStyle/>
          <a:p>
            <a:r>
              <a:rPr lang="en-US" sz="2800">
                <a:solidFill>
                  <a:srgbClr val="FE0202"/>
                </a:solidFill>
              </a:rPr>
              <a:t> </a:t>
            </a:r>
            <a:r>
              <a:rPr lang="en-US" sz="2800">
                <a:solidFill>
                  <a:srgbClr val="FF0066"/>
                </a:solidFill>
              </a:rPr>
              <a:t>thả</a:t>
            </a:r>
            <a:r>
              <a:rPr lang="en-US" sz="2800">
                <a:solidFill>
                  <a:srgbClr val="008000"/>
                </a:solidFill>
              </a:rPr>
              <a:t> </a:t>
            </a:r>
            <a:r>
              <a:rPr lang="en-US" sz="2800">
                <a:solidFill>
                  <a:srgbClr val="0033CC"/>
                </a:solidFill>
              </a:rPr>
              <a:t>câu.</a:t>
            </a:r>
            <a:r>
              <a:rPr lang="en-US" sz="2800">
                <a:solidFill>
                  <a:srgbClr val="008000"/>
                </a:solidFill>
              </a:rPr>
              <a:t> </a:t>
            </a:r>
          </a:p>
        </p:txBody>
      </p:sp>
      <p:sp>
        <p:nvSpPr>
          <p:cNvPr id="46126" name="Rectangle 46"/>
          <p:cNvSpPr>
            <a:spLocks noChangeArrowheads="1"/>
          </p:cNvSpPr>
          <p:nvPr/>
        </p:nvSpPr>
        <p:spPr bwMode="auto">
          <a:xfrm>
            <a:off x="1960563" y="5410200"/>
            <a:ext cx="6650037" cy="519113"/>
          </a:xfrm>
          <a:prstGeom prst="rect">
            <a:avLst/>
          </a:prstGeom>
          <a:solidFill>
            <a:srgbClr val="FFFFCC"/>
          </a:solidFill>
          <a:ln w="9525">
            <a:noFill/>
            <a:miter lim="800000"/>
            <a:headEnd/>
            <a:tailEnd/>
          </a:ln>
          <a:effectLst/>
        </p:spPr>
        <p:txBody>
          <a:bodyPr wrap="none">
            <a:spAutoFit/>
          </a:bodyPr>
          <a:lstStyle/>
          <a:p>
            <a:pPr>
              <a:spcBef>
                <a:spcPct val="50000"/>
              </a:spcBef>
            </a:pPr>
            <a:r>
              <a:rPr lang="en-US" sz="2800">
                <a:solidFill>
                  <a:srgbClr val="FF0066"/>
                </a:solidFill>
              </a:rPr>
              <a:t>gọi</a:t>
            </a:r>
            <a:r>
              <a:rPr lang="en-US" sz="2800">
                <a:solidFill>
                  <a:srgbClr val="008000"/>
                </a:solidFill>
              </a:rPr>
              <a:t> </a:t>
            </a:r>
            <a:r>
              <a:rPr lang="en-US" sz="2800">
                <a:solidFill>
                  <a:srgbClr val="0033CC"/>
                </a:solidFill>
              </a:rPr>
              <a:t>nhau quây đến quanh tàu như để chia vui.</a:t>
            </a:r>
          </a:p>
        </p:txBody>
      </p:sp>
      <p:sp>
        <p:nvSpPr>
          <p:cNvPr id="46136" name="Line 56"/>
          <p:cNvSpPr>
            <a:spLocks noChangeShapeType="1"/>
          </p:cNvSpPr>
          <p:nvPr/>
        </p:nvSpPr>
        <p:spPr bwMode="auto">
          <a:xfrm flipH="1">
            <a:off x="3048000" y="3581400"/>
            <a:ext cx="152400" cy="457200"/>
          </a:xfrm>
          <a:prstGeom prst="line">
            <a:avLst/>
          </a:prstGeom>
          <a:noFill/>
          <a:ln w="25400">
            <a:solidFill>
              <a:srgbClr val="FF0000"/>
            </a:solidFill>
            <a:round/>
            <a:headEnd/>
            <a:tailEnd/>
          </a:ln>
          <a:effectLst/>
        </p:spPr>
        <p:txBody>
          <a:bodyPr/>
          <a:lstStyle/>
          <a:p>
            <a:endParaRPr lang="en-US"/>
          </a:p>
        </p:txBody>
      </p:sp>
      <p:sp>
        <p:nvSpPr>
          <p:cNvPr id="46137" name="Line 57"/>
          <p:cNvSpPr>
            <a:spLocks noChangeShapeType="1"/>
          </p:cNvSpPr>
          <p:nvPr/>
        </p:nvSpPr>
        <p:spPr bwMode="auto">
          <a:xfrm flipH="1">
            <a:off x="2971800" y="3581400"/>
            <a:ext cx="152400" cy="457200"/>
          </a:xfrm>
          <a:prstGeom prst="line">
            <a:avLst/>
          </a:prstGeom>
          <a:noFill/>
          <a:ln w="25400">
            <a:solidFill>
              <a:srgbClr val="FF0000"/>
            </a:solidFill>
            <a:round/>
            <a:headEnd/>
            <a:tailEnd/>
          </a:ln>
          <a:effectLst/>
        </p:spPr>
        <p:txBody>
          <a:bodyPr/>
          <a:lstStyle/>
          <a:p>
            <a:endParaRPr lang="en-US"/>
          </a:p>
        </p:txBody>
      </p:sp>
      <p:sp>
        <p:nvSpPr>
          <p:cNvPr id="46141" name="Line 61"/>
          <p:cNvSpPr>
            <a:spLocks noChangeShapeType="1"/>
          </p:cNvSpPr>
          <p:nvPr/>
        </p:nvSpPr>
        <p:spPr bwMode="auto">
          <a:xfrm flipH="1">
            <a:off x="1905000" y="5486400"/>
            <a:ext cx="152400" cy="457200"/>
          </a:xfrm>
          <a:prstGeom prst="line">
            <a:avLst/>
          </a:prstGeom>
          <a:noFill/>
          <a:ln w="25400">
            <a:solidFill>
              <a:srgbClr val="FF0000"/>
            </a:solidFill>
            <a:round/>
            <a:headEnd/>
            <a:tailEnd/>
          </a:ln>
          <a:effectLst/>
        </p:spPr>
        <p:txBody>
          <a:bodyPr/>
          <a:lstStyle/>
          <a:p>
            <a:endParaRPr lang="en-US"/>
          </a:p>
        </p:txBody>
      </p:sp>
      <p:sp>
        <p:nvSpPr>
          <p:cNvPr id="46142" name="Line 62"/>
          <p:cNvSpPr>
            <a:spLocks noChangeShapeType="1"/>
          </p:cNvSpPr>
          <p:nvPr/>
        </p:nvSpPr>
        <p:spPr bwMode="auto">
          <a:xfrm flipH="1">
            <a:off x="1828800" y="5486400"/>
            <a:ext cx="152400" cy="457200"/>
          </a:xfrm>
          <a:prstGeom prst="line">
            <a:avLst/>
          </a:prstGeom>
          <a:noFill/>
          <a:ln w="25400">
            <a:solidFill>
              <a:srgbClr val="FF0000"/>
            </a:solidFill>
            <a:round/>
            <a:headEnd/>
            <a:tailEnd/>
          </a:ln>
          <a:effectLst/>
        </p:spPr>
        <p:txBody>
          <a:bodyPr/>
          <a:lstStyle/>
          <a:p>
            <a:endParaRPr lang="en-US"/>
          </a:p>
        </p:txBody>
      </p:sp>
      <p:sp>
        <p:nvSpPr>
          <p:cNvPr id="46143" name="Rectangle 63"/>
          <p:cNvSpPr>
            <a:spLocks noChangeArrowheads="1"/>
          </p:cNvSpPr>
          <p:nvPr/>
        </p:nvSpPr>
        <p:spPr bwMode="auto">
          <a:xfrm>
            <a:off x="2684463" y="4510088"/>
            <a:ext cx="6230937" cy="519112"/>
          </a:xfrm>
          <a:prstGeom prst="rect">
            <a:avLst/>
          </a:prstGeom>
          <a:solidFill>
            <a:srgbClr val="FFFFCC"/>
          </a:solidFill>
          <a:ln w="9525">
            <a:noFill/>
            <a:miter lim="800000"/>
            <a:headEnd/>
            <a:tailEnd/>
          </a:ln>
          <a:effectLst/>
        </p:spPr>
        <p:txBody>
          <a:bodyPr wrap="none">
            <a:spAutoFit/>
          </a:bodyPr>
          <a:lstStyle/>
          <a:p>
            <a:r>
              <a:rPr lang="en-US" sz="2800">
                <a:solidFill>
                  <a:srgbClr val="FF0066"/>
                </a:solidFill>
              </a:rPr>
              <a:t>quây quần</a:t>
            </a:r>
            <a:r>
              <a:rPr lang="en-US" sz="2800">
                <a:solidFill>
                  <a:srgbClr val="008000"/>
                </a:solidFill>
              </a:rPr>
              <a:t> </a:t>
            </a:r>
            <a:r>
              <a:rPr lang="en-US" sz="2800">
                <a:solidFill>
                  <a:srgbClr val="0033CC"/>
                </a:solidFill>
              </a:rPr>
              <a:t>trên boong sau,</a:t>
            </a:r>
            <a:r>
              <a:rPr lang="en-US" sz="2800">
                <a:solidFill>
                  <a:srgbClr val="008000"/>
                </a:solidFill>
              </a:rPr>
              <a:t> </a:t>
            </a:r>
            <a:r>
              <a:rPr lang="en-US" sz="2800">
                <a:solidFill>
                  <a:srgbClr val="FF0066"/>
                </a:solidFill>
              </a:rPr>
              <a:t>ca </a:t>
            </a:r>
            <a:r>
              <a:rPr lang="en-US" sz="2800">
                <a:solidFill>
                  <a:srgbClr val="0033CC"/>
                </a:solidFill>
              </a:rPr>
              <a:t>hát,</a:t>
            </a:r>
            <a:r>
              <a:rPr lang="en-US" sz="2800">
                <a:solidFill>
                  <a:srgbClr val="008000"/>
                </a:solidFill>
              </a:rPr>
              <a:t> </a:t>
            </a:r>
            <a:r>
              <a:rPr lang="en-US" sz="2800">
                <a:solidFill>
                  <a:srgbClr val="FF0066"/>
                </a:solidFill>
              </a:rPr>
              <a:t>thổi </a:t>
            </a:r>
            <a:r>
              <a:rPr lang="en-US" sz="2800">
                <a:solidFill>
                  <a:srgbClr val="0033CC"/>
                </a:solidFill>
              </a:rPr>
              <a:t>sáo.</a:t>
            </a:r>
          </a:p>
        </p:txBody>
      </p:sp>
      <p:sp>
        <p:nvSpPr>
          <p:cNvPr id="46144" name="Line 64"/>
          <p:cNvSpPr>
            <a:spLocks noChangeShapeType="1"/>
          </p:cNvSpPr>
          <p:nvPr/>
        </p:nvSpPr>
        <p:spPr bwMode="auto">
          <a:xfrm flipH="1">
            <a:off x="2590800" y="4572000"/>
            <a:ext cx="152400" cy="457200"/>
          </a:xfrm>
          <a:prstGeom prst="line">
            <a:avLst/>
          </a:prstGeom>
          <a:noFill/>
          <a:ln w="25400">
            <a:solidFill>
              <a:srgbClr val="FF0000"/>
            </a:solidFill>
            <a:round/>
            <a:headEnd/>
            <a:tailEnd/>
          </a:ln>
          <a:effectLst/>
        </p:spPr>
        <p:txBody>
          <a:bodyPr/>
          <a:lstStyle/>
          <a:p>
            <a:endParaRPr lang="en-US"/>
          </a:p>
        </p:txBody>
      </p:sp>
      <p:sp>
        <p:nvSpPr>
          <p:cNvPr id="46145" name="Line 65"/>
          <p:cNvSpPr>
            <a:spLocks noChangeShapeType="1"/>
          </p:cNvSpPr>
          <p:nvPr/>
        </p:nvSpPr>
        <p:spPr bwMode="auto">
          <a:xfrm flipH="1">
            <a:off x="2514600" y="4572000"/>
            <a:ext cx="152400" cy="457200"/>
          </a:xfrm>
          <a:prstGeom prst="line">
            <a:avLst/>
          </a:prstGeom>
          <a:noFill/>
          <a:ln w="25400">
            <a:solidFill>
              <a:srgbClr val="FF0000"/>
            </a:solidFill>
            <a:round/>
            <a:headEnd/>
            <a:tailEnd/>
          </a:ln>
          <a:effectLst/>
        </p:spPr>
        <p:txBody>
          <a:bodyPr/>
          <a:lstStyle/>
          <a:p>
            <a:endParaRPr lang="en-US"/>
          </a:p>
        </p:txBody>
      </p:sp>
      <p:sp>
        <p:nvSpPr>
          <p:cNvPr id="46146" name="Line 66"/>
          <p:cNvSpPr>
            <a:spLocks noChangeShapeType="1"/>
          </p:cNvSpPr>
          <p:nvPr/>
        </p:nvSpPr>
        <p:spPr bwMode="auto">
          <a:xfrm>
            <a:off x="2743200" y="5029200"/>
            <a:ext cx="5773738" cy="0"/>
          </a:xfrm>
          <a:prstGeom prst="line">
            <a:avLst/>
          </a:prstGeom>
          <a:noFill/>
          <a:ln w="19050">
            <a:solidFill>
              <a:srgbClr val="FF0000"/>
            </a:solidFill>
            <a:round/>
            <a:headEnd/>
            <a:tailEnd/>
          </a:ln>
          <a:effectLst/>
        </p:spPr>
        <p:txBody>
          <a:bodyPr/>
          <a:lstStyle/>
          <a:p>
            <a:endParaRPr lang="en-US"/>
          </a:p>
        </p:txBody>
      </p:sp>
      <p:sp>
        <p:nvSpPr>
          <p:cNvPr id="46149" name="Line 69"/>
          <p:cNvSpPr>
            <a:spLocks noChangeShapeType="1"/>
          </p:cNvSpPr>
          <p:nvPr/>
        </p:nvSpPr>
        <p:spPr bwMode="auto">
          <a:xfrm>
            <a:off x="2743200" y="5105400"/>
            <a:ext cx="5791200" cy="0"/>
          </a:xfrm>
          <a:prstGeom prst="line">
            <a:avLst/>
          </a:prstGeom>
          <a:noFill/>
          <a:ln w="19050">
            <a:solidFill>
              <a:srgbClr val="FF0000"/>
            </a:solidFill>
            <a:round/>
            <a:headEnd/>
            <a:tailEnd/>
          </a:ln>
          <a:effectLst/>
        </p:spPr>
        <p:txBody>
          <a:bodyPr/>
          <a:lstStyle/>
          <a:p>
            <a:endParaRPr lang="en-US"/>
          </a:p>
        </p:txBody>
      </p:sp>
      <p:sp>
        <p:nvSpPr>
          <p:cNvPr id="46150" name="Text Box 70"/>
          <p:cNvSpPr txBox="1">
            <a:spLocks noChangeArrowheads="1"/>
          </p:cNvSpPr>
          <p:nvPr/>
        </p:nvSpPr>
        <p:spPr bwMode="auto">
          <a:xfrm>
            <a:off x="1752600" y="76200"/>
            <a:ext cx="6858000" cy="519113"/>
          </a:xfrm>
          <a:prstGeom prst="rect">
            <a:avLst/>
          </a:prstGeom>
          <a:noFill/>
          <a:ln w="9525">
            <a:noFill/>
            <a:miter lim="800000"/>
            <a:headEnd/>
            <a:tailEnd/>
          </a:ln>
          <a:effectLst/>
        </p:spPr>
        <p:txBody>
          <a:bodyPr>
            <a:spAutoFit/>
          </a:bodyPr>
          <a:lstStyle/>
          <a:p>
            <a:pPr>
              <a:spcBef>
                <a:spcPct val="50000"/>
              </a:spcBef>
            </a:pPr>
            <a:r>
              <a:rPr lang="en-US" sz="2800" b="1">
                <a:solidFill>
                  <a:srgbClr val="006600"/>
                </a:solidFill>
                <a:latin typeface="Arial" charset="0"/>
              </a:rPr>
              <a:t>Thứ ba, ngày 11  tháng 01 năm 2011.</a:t>
            </a:r>
          </a:p>
        </p:txBody>
      </p:sp>
      <p:sp>
        <p:nvSpPr>
          <p:cNvPr id="46151" name="Text Box 71"/>
          <p:cNvSpPr txBox="1">
            <a:spLocks noChangeArrowheads="1"/>
          </p:cNvSpPr>
          <p:nvPr/>
        </p:nvSpPr>
        <p:spPr bwMode="auto">
          <a:xfrm>
            <a:off x="3200400" y="547688"/>
            <a:ext cx="3200400" cy="519112"/>
          </a:xfrm>
          <a:prstGeom prst="rect">
            <a:avLst/>
          </a:prstGeom>
          <a:noFill/>
          <a:ln w="9525">
            <a:noFill/>
            <a:miter lim="800000"/>
            <a:headEnd/>
            <a:tailEnd/>
          </a:ln>
          <a:effectLst/>
        </p:spPr>
        <p:txBody>
          <a:bodyPr>
            <a:spAutoFit/>
          </a:bodyPr>
          <a:lstStyle/>
          <a:p>
            <a:pPr algn="ctr">
              <a:spcBef>
                <a:spcPct val="50000"/>
              </a:spcBef>
            </a:pPr>
            <a:r>
              <a:rPr lang="en-US" sz="2800" b="1" u="sng">
                <a:solidFill>
                  <a:srgbClr val="0033CC"/>
                </a:solidFill>
                <a:latin typeface="Arial" charset="0"/>
              </a:rPr>
              <a:t>Luyện từ và câu</a:t>
            </a:r>
          </a:p>
        </p:txBody>
      </p:sp>
      <p:sp>
        <p:nvSpPr>
          <p:cNvPr id="46152" name="Rectangle 72"/>
          <p:cNvSpPr>
            <a:spLocks noChangeArrowheads="1"/>
          </p:cNvSpPr>
          <p:nvPr/>
        </p:nvSpPr>
        <p:spPr bwMode="auto">
          <a:xfrm>
            <a:off x="1831975" y="1168400"/>
            <a:ext cx="6356350" cy="519113"/>
          </a:xfrm>
          <a:prstGeom prst="rect">
            <a:avLst/>
          </a:prstGeom>
          <a:noFill/>
          <a:ln w="9525">
            <a:noFill/>
            <a:miter lim="800000"/>
            <a:headEnd/>
            <a:tailEnd/>
          </a:ln>
          <a:effectLst/>
        </p:spPr>
        <p:txBody>
          <a:bodyPr wrap="none">
            <a:spAutoFit/>
          </a:bodyPr>
          <a:lstStyle/>
          <a:p>
            <a:pPr algn="ctr">
              <a:spcBef>
                <a:spcPct val="50000"/>
              </a:spcBef>
            </a:pPr>
            <a:r>
              <a:rPr lang="en-US" sz="2800" b="1">
                <a:solidFill>
                  <a:srgbClr val="FF0066"/>
                </a:solidFill>
                <a:effectLst>
                  <a:outerShdw blurRad="38100" dist="38100" dir="2700000" algn="tl">
                    <a:srgbClr val="000000"/>
                  </a:outerShdw>
                </a:effectLst>
              </a:rPr>
              <a:t>LUYỆN TẬP VỀ CÂU KỂ AI LÀM GÌ?</a:t>
            </a:r>
          </a:p>
        </p:txBody>
      </p:sp>
      <p:sp>
        <p:nvSpPr>
          <p:cNvPr id="46153" name="Line 73"/>
          <p:cNvSpPr>
            <a:spLocks noChangeShapeType="1"/>
          </p:cNvSpPr>
          <p:nvPr/>
        </p:nvSpPr>
        <p:spPr bwMode="auto">
          <a:xfrm>
            <a:off x="5638800" y="2133600"/>
            <a:ext cx="1066800" cy="0"/>
          </a:xfrm>
          <a:prstGeom prst="line">
            <a:avLst/>
          </a:prstGeom>
          <a:noFill/>
          <a:ln w="25400">
            <a:solidFill>
              <a:srgbClr val="FF0000"/>
            </a:solidFill>
            <a:round/>
            <a:headEnd/>
            <a:tailEnd/>
          </a:ln>
          <a:effectLst/>
        </p:spPr>
        <p:txBody>
          <a:bodyPr/>
          <a:lstStyle/>
          <a:p>
            <a:endParaRPr lang="en-US"/>
          </a:p>
        </p:txBody>
      </p:sp>
      <p:sp>
        <p:nvSpPr>
          <p:cNvPr id="46154" name="Line 74"/>
          <p:cNvSpPr>
            <a:spLocks noChangeShapeType="1"/>
          </p:cNvSpPr>
          <p:nvPr/>
        </p:nvSpPr>
        <p:spPr bwMode="auto">
          <a:xfrm>
            <a:off x="4114800" y="2133600"/>
            <a:ext cx="1066800" cy="0"/>
          </a:xfrm>
          <a:prstGeom prst="line">
            <a:avLst/>
          </a:prstGeom>
          <a:noFill/>
          <a:ln w="25400">
            <a:solidFill>
              <a:srgbClr val="FF0000"/>
            </a:solidFill>
            <a:round/>
            <a:headEnd/>
            <a:tailEnd/>
          </a:ln>
          <a:effectLst/>
        </p:spPr>
        <p:txBody>
          <a:bodyPr/>
          <a:lstStyle/>
          <a:p>
            <a:endParaRPr lang="en-US"/>
          </a:p>
        </p:txBody>
      </p:sp>
      <p:sp>
        <p:nvSpPr>
          <p:cNvPr id="46155" name="Line 75"/>
          <p:cNvSpPr>
            <a:spLocks noChangeShapeType="1"/>
          </p:cNvSpPr>
          <p:nvPr/>
        </p:nvSpPr>
        <p:spPr bwMode="auto">
          <a:xfrm>
            <a:off x="1600200" y="2133600"/>
            <a:ext cx="1066800" cy="0"/>
          </a:xfrm>
          <a:prstGeom prst="line">
            <a:avLst/>
          </a:prstGeom>
          <a:noFill/>
          <a:ln w="25400">
            <a:solidFill>
              <a:srgbClr val="FF0000"/>
            </a:solidFill>
            <a:round/>
            <a:headEnd/>
            <a:tailEn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6123"/>
                                        </p:tgtEl>
                                        <p:attrNameLst>
                                          <p:attrName>style.visibility</p:attrName>
                                        </p:attrNameLst>
                                      </p:cBhvr>
                                      <p:to>
                                        <p:strVal val="visible"/>
                                      </p:to>
                                    </p:set>
                                    <p:animEffect transition="in" filter="wedge">
                                      <p:cBhvr>
                                        <p:cTn id="7" dur="1000"/>
                                        <p:tgtEl>
                                          <p:spTgt spid="46123"/>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46124"/>
                                        </p:tgtEl>
                                        <p:attrNameLst>
                                          <p:attrName>style.visibility</p:attrName>
                                        </p:attrNameLst>
                                      </p:cBhvr>
                                      <p:to>
                                        <p:strVal val="visible"/>
                                      </p:to>
                                    </p:set>
                                    <p:animEffect transition="in" filter="wedge">
                                      <p:cBhvr>
                                        <p:cTn id="10" dur="1000"/>
                                        <p:tgtEl>
                                          <p:spTgt spid="46124"/>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46143"/>
                                        </p:tgtEl>
                                        <p:attrNameLst>
                                          <p:attrName>style.visibility</p:attrName>
                                        </p:attrNameLst>
                                      </p:cBhvr>
                                      <p:to>
                                        <p:strVal val="visible"/>
                                      </p:to>
                                    </p:set>
                                    <p:animEffect transition="in" filter="wedge">
                                      <p:cBhvr>
                                        <p:cTn id="13" dur="1000"/>
                                        <p:tgtEl>
                                          <p:spTgt spid="46143"/>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46126"/>
                                        </p:tgtEl>
                                        <p:attrNameLst>
                                          <p:attrName>style.visibility</p:attrName>
                                        </p:attrNameLst>
                                      </p:cBhvr>
                                      <p:to>
                                        <p:strVal val="visible"/>
                                      </p:to>
                                    </p:set>
                                    <p:animEffect transition="in" filter="wedge">
                                      <p:cBhvr>
                                        <p:cTn id="16" dur="1000"/>
                                        <p:tgtEl>
                                          <p:spTgt spid="46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23" grpId="0" animBg="1"/>
      <p:bldP spid="46124" grpId="0" animBg="1"/>
      <p:bldP spid="46126" grpId="0" animBg="1"/>
      <p:bldP spid="4614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 Box 4"/>
          <p:cNvSpPr txBox="1">
            <a:spLocks noChangeArrowheads="1"/>
          </p:cNvSpPr>
          <p:nvPr/>
        </p:nvSpPr>
        <p:spPr bwMode="auto">
          <a:xfrm>
            <a:off x="914400" y="457200"/>
            <a:ext cx="7010400" cy="701675"/>
          </a:xfrm>
          <a:prstGeom prst="rect">
            <a:avLst/>
          </a:prstGeom>
          <a:solidFill>
            <a:srgbClr val="FFFFCC"/>
          </a:solidFill>
          <a:ln w="9525">
            <a:noFill/>
            <a:miter lim="800000"/>
            <a:headEnd/>
            <a:tailEnd/>
          </a:ln>
          <a:effectLst/>
        </p:spPr>
        <p:txBody>
          <a:bodyPr>
            <a:spAutoFit/>
          </a:bodyPr>
          <a:lstStyle/>
          <a:p>
            <a:pPr algn="ctr">
              <a:spcBef>
                <a:spcPct val="50000"/>
              </a:spcBef>
            </a:pPr>
            <a:r>
              <a:rPr lang="en-US" sz="4000" b="1">
                <a:solidFill>
                  <a:srgbClr val="FF0000"/>
                </a:solidFill>
              </a:rPr>
              <a:t>KIỂM TRA BÀI CŨ</a:t>
            </a:r>
          </a:p>
        </p:txBody>
      </p:sp>
      <p:sp>
        <p:nvSpPr>
          <p:cNvPr id="16389" name="Text Box 5"/>
          <p:cNvSpPr txBox="1">
            <a:spLocks noChangeArrowheads="1"/>
          </p:cNvSpPr>
          <p:nvPr/>
        </p:nvSpPr>
        <p:spPr bwMode="auto">
          <a:xfrm>
            <a:off x="1066800" y="2406650"/>
            <a:ext cx="7010400" cy="946150"/>
          </a:xfrm>
          <a:prstGeom prst="rect">
            <a:avLst/>
          </a:prstGeom>
          <a:solidFill>
            <a:srgbClr val="FFFFCC"/>
          </a:solidFill>
          <a:ln w="9525">
            <a:noFill/>
            <a:miter lim="800000"/>
            <a:headEnd/>
            <a:tailEnd/>
          </a:ln>
          <a:effectLst/>
        </p:spPr>
        <p:txBody>
          <a:bodyPr>
            <a:spAutoFit/>
          </a:bodyPr>
          <a:lstStyle/>
          <a:p>
            <a:pPr>
              <a:spcBef>
                <a:spcPct val="50000"/>
              </a:spcBef>
            </a:pPr>
            <a:r>
              <a:rPr lang="en-US" sz="2800" b="1">
                <a:solidFill>
                  <a:srgbClr val="0000CC"/>
                </a:solidFill>
              </a:rPr>
              <a:t>A. Chủ ngữ trong câu kể: Ai làm gì? do danh từ hoặc cụm danh từ tạo thành.</a:t>
            </a:r>
          </a:p>
        </p:txBody>
      </p:sp>
      <p:sp>
        <p:nvSpPr>
          <p:cNvPr id="16390" name="Text Box 6"/>
          <p:cNvSpPr txBox="1">
            <a:spLocks noChangeArrowheads="1"/>
          </p:cNvSpPr>
          <p:nvPr/>
        </p:nvSpPr>
        <p:spPr bwMode="auto">
          <a:xfrm>
            <a:off x="1066800" y="3702050"/>
            <a:ext cx="7010400" cy="946150"/>
          </a:xfrm>
          <a:prstGeom prst="rect">
            <a:avLst/>
          </a:prstGeom>
          <a:solidFill>
            <a:srgbClr val="FFFFCC"/>
          </a:solidFill>
          <a:ln w="9525">
            <a:noFill/>
            <a:miter lim="800000"/>
            <a:headEnd/>
            <a:tailEnd/>
          </a:ln>
          <a:effectLst/>
        </p:spPr>
        <p:txBody>
          <a:bodyPr>
            <a:spAutoFit/>
          </a:bodyPr>
          <a:lstStyle/>
          <a:p>
            <a:pPr>
              <a:spcBef>
                <a:spcPct val="50000"/>
              </a:spcBef>
            </a:pPr>
            <a:r>
              <a:rPr lang="en-US" sz="2800" b="1">
                <a:solidFill>
                  <a:srgbClr val="0000CC"/>
                </a:solidFill>
              </a:rPr>
              <a:t>B. Vị ngữ trong câu kể: Ai làm gì? do tính từ hoặc cụm tính từ tạo thành.</a:t>
            </a:r>
          </a:p>
        </p:txBody>
      </p:sp>
      <p:sp>
        <p:nvSpPr>
          <p:cNvPr id="16391" name="Text Box 7"/>
          <p:cNvSpPr txBox="1">
            <a:spLocks noChangeArrowheads="1"/>
          </p:cNvSpPr>
          <p:nvPr/>
        </p:nvSpPr>
        <p:spPr bwMode="auto">
          <a:xfrm>
            <a:off x="1066800" y="4997450"/>
            <a:ext cx="7010400" cy="946150"/>
          </a:xfrm>
          <a:prstGeom prst="rect">
            <a:avLst/>
          </a:prstGeom>
          <a:solidFill>
            <a:srgbClr val="FFFFCC"/>
          </a:solidFill>
          <a:ln w="9525">
            <a:noFill/>
            <a:miter lim="800000"/>
            <a:headEnd/>
            <a:tailEnd/>
          </a:ln>
          <a:effectLst/>
        </p:spPr>
        <p:txBody>
          <a:bodyPr>
            <a:spAutoFit/>
          </a:bodyPr>
          <a:lstStyle/>
          <a:p>
            <a:pPr>
              <a:spcBef>
                <a:spcPct val="50000"/>
              </a:spcBef>
            </a:pPr>
            <a:r>
              <a:rPr lang="en-US" sz="2800" b="1">
                <a:solidFill>
                  <a:srgbClr val="0000CC"/>
                </a:solidFill>
              </a:rPr>
              <a:t>C. Vị ngữ trong câu kể: Ai làm gì? do động từ hoặc cụm động từ tạo thành.</a:t>
            </a:r>
          </a:p>
        </p:txBody>
      </p:sp>
      <p:sp>
        <p:nvSpPr>
          <p:cNvPr id="16392" name="Text Box 8"/>
          <p:cNvSpPr txBox="1">
            <a:spLocks noChangeArrowheads="1"/>
          </p:cNvSpPr>
          <p:nvPr/>
        </p:nvSpPr>
        <p:spPr bwMode="auto">
          <a:xfrm>
            <a:off x="762000" y="1508125"/>
            <a:ext cx="8001000" cy="579438"/>
          </a:xfrm>
          <a:prstGeom prst="rect">
            <a:avLst/>
          </a:prstGeom>
          <a:solidFill>
            <a:srgbClr val="FFFFCC"/>
          </a:solidFill>
          <a:ln w="9525">
            <a:noFill/>
            <a:miter lim="800000"/>
            <a:headEnd/>
            <a:tailEnd/>
          </a:ln>
          <a:effectLst/>
        </p:spPr>
        <p:txBody>
          <a:bodyPr>
            <a:spAutoFit/>
          </a:bodyPr>
          <a:lstStyle/>
          <a:p>
            <a:pPr algn="ctr">
              <a:spcBef>
                <a:spcPct val="50000"/>
              </a:spcBef>
            </a:pPr>
            <a:r>
              <a:rPr lang="en-US" sz="3200" b="1">
                <a:solidFill>
                  <a:srgbClr val="006600"/>
                </a:solidFill>
              </a:rPr>
              <a:t>Khoanh vào chữ cái đặt trước các ý đúng:</a:t>
            </a:r>
          </a:p>
        </p:txBody>
      </p:sp>
      <p:sp>
        <p:nvSpPr>
          <p:cNvPr id="16393" name="Oval 9"/>
          <p:cNvSpPr>
            <a:spLocks noChangeArrowheads="1"/>
          </p:cNvSpPr>
          <p:nvPr/>
        </p:nvSpPr>
        <p:spPr bwMode="auto">
          <a:xfrm>
            <a:off x="1066800" y="2438400"/>
            <a:ext cx="533400" cy="533400"/>
          </a:xfrm>
          <a:prstGeom prst="ellipse">
            <a:avLst/>
          </a:prstGeom>
          <a:solidFill>
            <a:srgbClr val="BBE0E3">
              <a:alpha val="0"/>
            </a:srgbClr>
          </a:solidFill>
          <a:ln w="57150">
            <a:solidFill>
              <a:srgbClr val="FF0000"/>
            </a:solidFill>
            <a:round/>
            <a:headEnd/>
            <a:tailEnd/>
          </a:ln>
          <a:effectLst/>
        </p:spPr>
        <p:txBody>
          <a:bodyPr wrap="none" anchor="ctr"/>
          <a:lstStyle/>
          <a:p>
            <a:pPr marL="342900" indent="-342900" algn="ctr">
              <a:spcBef>
                <a:spcPct val="20000"/>
              </a:spcBef>
              <a:buFontTx/>
              <a:buChar char="•"/>
            </a:pPr>
            <a:endParaRPr lang="en-US" sz="3200">
              <a:latin typeface="Verdana" pitchFamily="34" charset="0"/>
              <a:cs typeface="Arial" charset="0"/>
            </a:endParaRPr>
          </a:p>
        </p:txBody>
      </p:sp>
      <p:sp>
        <p:nvSpPr>
          <p:cNvPr id="16394" name="Oval 10"/>
          <p:cNvSpPr>
            <a:spLocks noChangeArrowheads="1"/>
          </p:cNvSpPr>
          <p:nvPr/>
        </p:nvSpPr>
        <p:spPr bwMode="auto">
          <a:xfrm>
            <a:off x="1066800" y="5029200"/>
            <a:ext cx="533400" cy="533400"/>
          </a:xfrm>
          <a:prstGeom prst="ellipse">
            <a:avLst/>
          </a:prstGeom>
          <a:solidFill>
            <a:srgbClr val="BBE0E3">
              <a:alpha val="0"/>
            </a:srgbClr>
          </a:solidFill>
          <a:ln w="57150">
            <a:solidFill>
              <a:srgbClr val="FF0000"/>
            </a:solidFill>
            <a:round/>
            <a:headEnd/>
            <a:tailEnd/>
          </a:ln>
          <a:effectLst/>
        </p:spPr>
        <p:txBody>
          <a:bodyPr wrap="none" anchor="ctr"/>
          <a:lstStyle/>
          <a:p>
            <a:pPr marL="342900" indent="-342900" algn="ctr">
              <a:spcBef>
                <a:spcPct val="20000"/>
              </a:spcBef>
              <a:buFontTx/>
              <a:buChar char="•"/>
            </a:pPr>
            <a:endParaRPr lang="en-US" sz="3200">
              <a:latin typeface="Verdana" pitchFamily="34"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box(in)">
                                      <p:cBhvr>
                                        <p:cTn id="7" dur="500"/>
                                        <p:tgtEl>
                                          <p:spTgt spid="16388"/>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16392"/>
                                        </p:tgtEl>
                                        <p:attrNameLst>
                                          <p:attrName>style.visibility</p:attrName>
                                        </p:attrNameLst>
                                      </p:cBhvr>
                                      <p:to>
                                        <p:strVal val="visible"/>
                                      </p:to>
                                    </p:set>
                                    <p:anim calcmode="lin" valueType="num">
                                      <p:cBhvr>
                                        <p:cTn id="12" dur="500" fill="hold"/>
                                        <p:tgtEl>
                                          <p:spTgt spid="16392"/>
                                        </p:tgtEl>
                                        <p:attrNameLst>
                                          <p:attrName>ppt_w</p:attrName>
                                        </p:attrNameLst>
                                      </p:cBhvr>
                                      <p:tavLst>
                                        <p:tav tm="0">
                                          <p:val>
                                            <p:fltVal val="0"/>
                                          </p:val>
                                        </p:tav>
                                        <p:tav tm="100000">
                                          <p:val>
                                            <p:strVal val="#ppt_w"/>
                                          </p:val>
                                        </p:tav>
                                      </p:tavLst>
                                    </p:anim>
                                    <p:anim calcmode="lin" valueType="num">
                                      <p:cBhvr>
                                        <p:cTn id="13" dur="500" fill="hold"/>
                                        <p:tgtEl>
                                          <p:spTgt spid="16392"/>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2" presetClass="entr" presetSubtype="8" fill="hold" grpId="0" nodeType="clickEffect">
                                  <p:stCondLst>
                                    <p:cond delay="0"/>
                                  </p:stCondLst>
                                  <p:childTnLst>
                                    <p:set>
                                      <p:cBhvr>
                                        <p:cTn id="17" dur="1" fill="hold">
                                          <p:stCondLst>
                                            <p:cond delay="0"/>
                                          </p:stCondLst>
                                        </p:cTn>
                                        <p:tgtEl>
                                          <p:spTgt spid="16389"/>
                                        </p:tgtEl>
                                        <p:attrNameLst>
                                          <p:attrName>style.visibility</p:attrName>
                                        </p:attrNameLst>
                                      </p:cBhvr>
                                      <p:to>
                                        <p:strVal val="visible"/>
                                      </p:to>
                                    </p:set>
                                    <p:animEffect transition="in" filter="slide(fromLeft)">
                                      <p:cBhvr>
                                        <p:cTn id="18" dur="1000"/>
                                        <p:tgtEl>
                                          <p:spTgt spid="16389"/>
                                        </p:tgtEl>
                                      </p:cBhvr>
                                    </p:animEffect>
                                  </p:childTnLst>
                                </p:cTn>
                              </p:par>
                              <p:par>
                                <p:cTn id="19" presetID="12" presetClass="entr" presetSubtype="8" fill="hold" grpId="0" nodeType="withEffect">
                                  <p:stCondLst>
                                    <p:cond delay="0"/>
                                  </p:stCondLst>
                                  <p:childTnLst>
                                    <p:set>
                                      <p:cBhvr>
                                        <p:cTn id="20" dur="1" fill="hold">
                                          <p:stCondLst>
                                            <p:cond delay="0"/>
                                          </p:stCondLst>
                                        </p:cTn>
                                        <p:tgtEl>
                                          <p:spTgt spid="16390"/>
                                        </p:tgtEl>
                                        <p:attrNameLst>
                                          <p:attrName>style.visibility</p:attrName>
                                        </p:attrNameLst>
                                      </p:cBhvr>
                                      <p:to>
                                        <p:strVal val="visible"/>
                                      </p:to>
                                    </p:set>
                                    <p:animEffect transition="in" filter="slide(fromLeft)">
                                      <p:cBhvr>
                                        <p:cTn id="21" dur="1000"/>
                                        <p:tgtEl>
                                          <p:spTgt spid="16390"/>
                                        </p:tgtEl>
                                      </p:cBhvr>
                                    </p:animEffect>
                                  </p:childTnLst>
                                </p:cTn>
                              </p:par>
                              <p:par>
                                <p:cTn id="22" presetID="12" presetClass="entr" presetSubtype="8" fill="hold" grpId="0" nodeType="withEffect">
                                  <p:stCondLst>
                                    <p:cond delay="0"/>
                                  </p:stCondLst>
                                  <p:childTnLst>
                                    <p:set>
                                      <p:cBhvr>
                                        <p:cTn id="23" dur="1" fill="hold">
                                          <p:stCondLst>
                                            <p:cond delay="0"/>
                                          </p:stCondLst>
                                        </p:cTn>
                                        <p:tgtEl>
                                          <p:spTgt spid="16391"/>
                                        </p:tgtEl>
                                        <p:attrNameLst>
                                          <p:attrName>style.visibility</p:attrName>
                                        </p:attrNameLst>
                                      </p:cBhvr>
                                      <p:to>
                                        <p:strVal val="visible"/>
                                      </p:to>
                                    </p:set>
                                    <p:animEffect transition="in" filter="slide(fromLeft)">
                                      <p:cBhvr>
                                        <p:cTn id="24" dur="1000"/>
                                        <p:tgtEl>
                                          <p:spTgt spid="16391"/>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16393"/>
                                        </p:tgtEl>
                                        <p:attrNameLst>
                                          <p:attrName>style.visibility</p:attrName>
                                        </p:attrNameLst>
                                      </p:cBhvr>
                                      <p:to>
                                        <p:strVal val="visible"/>
                                      </p:to>
                                    </p:set>
                                    <p:animEffect transition="in" filter="wheel(1)">
                                      <p:cBhvr>
                                        <p:cTn id="29" dur="1000"/>
                                        <p:tgtEl>
                                          <p:spTgt spid="16393"/>
                                        </p:tgtEl>
                                      </p:cBhvr>
                                    </p:animEffect>
                                  </p:childTnLst>
                                </p:cTn>
                              </p:par>
                              <p:par>
                                <p:cTn id="30" presetID="21" presetClass="entr" presetSubtype="1" fill="hold" grpId="0" nodeType="withEffect">
                                  <p:stCondLst>
                                    <p:cond delay="0"/>
                                  </p:stCondLst>
                                  <p:childTnLst>
                                    <p:set>
                                      <p:cBhvr>
                                        <p:cTn id="31" dur="1" fill="hold">
                                          <p:stCondLst>
                                            <p:cond delay="0"/>
                                          </p:stCondLst>
                                        </p:cTn>
                                        <p:tgtEl>
                                          <p:spTgt spid="16394"/>
                                        </p:tgtEl>
                                        <p:attrNameLst>
                                          <p:attrName>style.visibility</p:attrName>
                                        </p:attrNameLst>
                                      </p:cBhvr>
                                      <p:to>
                                        <p:strVal val="visible"/>
                                      </p:to>
                                    </p:set>
                                    <p:animEffect transition="in" filter="wheel(1)">
                                      <p:cBhvr>
                                        <p:cTn id="32" dur="1000"/>
                                        <p:tgtEl>
                                          <p:spTgt spid="16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animBg="1"/>
      <p:bldP spid="16389" grpId="0" animBg="1"/>
      <p:bldP spid="16390" grpId="0" animBg="1"/>
      <p:bldP spid="16391" grpId="0" animBg="1"/>
      <p:bldP spid="16392" grpId="0" animBg="1"/>
      <p:bldP spid="16393" grpId="0" animBg="1"/>
      <p:bldP spid="1639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8" name="Text Box 6"/>
          <p:cNvSpPr txBox="1">
            <a:spLocks noChangeArrowheads="1"/>
          </p:cNvSpPr>
          <p:nvPr/>
        </p:nvSpPr>
        <p:spPr bwMode="auto">
          <a:xfrm>
            <a:off x="228600" y="1676400"/>
            <a:ext cx="8382000" cy="528638"/>
          </a:xfrm>
          <a:prstGeom prst="rect">
            <a:avLst/>
          </a:prstGeom>
          <a:noFill/>
          <a:ln w="9525">
            <a:solidFill>
              <a:schemeClr val="bg1"/>
            </a:solidFill>
            <a:miter lim="800000"/>
            <a:headEnd/>
            <a:tailEnd/>
          </a:ln>
          <a:effectLst/>
        </p:spPr>
        <p:txBody>
          <a:bodyPr>
            <a:spAutoFit/>
          </a:bodyPr>
          <a:lstStyle/>
          <a:p>
            <a:pPr algn="ctr">
              <a:spcBef>
                <a:spcPct val="50000"/>
              </a:spcBef>
            </a:pPr>
            <a:r>
              <a:rPr lang="en-US" sz="2800" b="1" u="sng">
                <a:solidFill>
                  <a:srgbClr val="0000CC"/>
                </a:solidFill>
              </a:rPr>
              <a:t>Bài 1</a:t>
            </a:r>
            <a:r>
              <a:rPr lang="en-US" sz="2800">
                <a:solidFill>
                  <a:srgbClr val="0000CC"/>
                </a:solidFill>
              </a:rPr>
              <a:t>: </a:t>
            </a:r>
            <a:r>
              <a:rPr lang="en-US" sz="2800" b="1"/>
              <a:t>Tìm các câu kể: Ai làm gì? trong đoạn văn sau:</a:t>
            </a:r>
          </a:p>
        </p:txBody>
      </p:sp>
      <p:sp>
        <p:nvSpPr>
          <p:cNvPr id="33800" name="Text Box 8"/>
          <p:cNvSpPr txBox="1">
            <a:spLocks noChangeArrowheads="1"/>
          </p:cNvSpPr>
          <p:nvPr/>
        </p:nvSpPr>
        <p:spPr bwMode="auto">
          <a:xfrm>
            <a:off x="381000" y="2290763"/>
            <a:ext cx="8763000" cy="955675"/>
          </a:xfrm>
          <a:prstGeom prst="rect">
            <a:avLst/>
          </a:prstGeom>
          <a:noFill/>
          <a:ln w="9525">
            <a:solidFill>
              <a:schemeClr val="bg1"/>
            </a:solidFill>
            <a:miter lim="800000"/>
            <a:headEnd/>
            <a:tailEnd/>
          </a:ln>
          <a:effectLst/>
        </p:spPr>
        <p:txBody>
          <a:bodyPr>
            <a:spAutoFit/>
          </a:bodyPr>
          <a:lstStyle/>
          <a:p>
            <a:pPr>
              <a:spcBef>
                <a:spcPct val="50000"/>
              </a:spcBef>
            </a:pPr>
            <a:r>
              <a:rPr lang="en-US" sz="2800" b="1" u="sng">
                <a:solidFill>
                  <a:srgbClr val="0000CC"/>
                </a:solidFill>
              </a:rPr>
              <a:t>Bài 2</a:t>
            </a:r>
            <a:r>
              <a:rPr lang="en-US" sz="2800">
                <a:solidFill>
                  <a:srgbClr val="0000CC"/>
                </a:solidFill>
              </a:rPr>
              <a:t>: </a:t>
            </a:r>
            <a:r>
              <a:rPr lang="en-US" sz="2800" b="1"/>
              <a:t>Xác định bộ phận chủ ngữ và vị ngữ trong các câu vừa tìm được.</a:t>
            </a:r>
          </a:p>
        </p:txBody>
      </p:sp>
      <p:sp>
        <p:nvSpPr>
          <p:cNvPr id="33801" name="Text Box 9"/>
          <p:cNvSpPr txBox="1">
            <a:spLocks noChangeArrowheads="1"/>
          </p:cNvSpPr>
          <p:nvPr/>
        </p:nvSpPr>
        <p:spPr bwMode="auto">
          <a:xfrm>
            <a:off x="381000" y="3159125"/>
            <a:ext cx="8610600" cy="1382713"/>
          </a:xfrm>
          <a:prstGeom prst="rect">
            <a:avLst/>
          </a:prstGeom>
          <a:noFill/>
          <a:ln w="9525">
            <a:solidFill>
              <a:schemeClr val="bg1"/>
            </a:solidFill>
            <a:miter lim="800000"/>
            <a:headEnd/>
            <a:tailEnd/>
          </a:ln>
          <a:effectLst/>
        </p:spPr>
        <p:txBody>
          <a:bodyPr>
            <a:spAutoFit/>
          </a:bodyPr>
          <a:lstStyle/>
          <a:p>
            <a:pPr>
              <a:spcBef>
                <a:spcPct val="50000"/>
              </a:spcBef>
            </a:pPr>
            <a:r>
              <a:rPr lang="en-US" sz="2800" b="1" u="sng">
                <a:solidFill>
                  <a:srgbClr val="0000CC"/>
                </a:solidFill>
              </a:rPr>
              <a:t>Bài 3</a:t>
            </a:r>
            <a:r>
              <a:rPr lang="en-US" sz="2800">
                <a:solidFill>
                  <a:srgbClr val="0000CC"/>
                </a:solidFill>
              </a:rPr>
              <a:t>: </a:t>
            </a:r>
            <a:r>
              <a:rPr lang="en-US" sz="2800" b="1"/>
              <a:t>Viết một đoạn văn khoảng 5 câu kể về công việc trực nhật lớp của tổ em, trong đó có dùng kiểu câu kể: </a:t>
            </a:r>
            <a:r>
              <a:rPr lang="en-US" sz="2800" b="1" i="1">
                <a:solidFill>
                  <a:srgbClr val="0000CC"/>
                </a:solidFill>
              </a:rPr>
              <a:t>Ai làm gì?</a:t>
            </a:r>
          </a:p>
        </p:txBody>
      </p:sp>
      <p:sp>
        <p:nvSpPr>
          <p:cNvPr id="33802" name="Line 10"/>
          <p:cNvSpPr>
            <a:spLocks noChangeShapeType="1"/>
          </p:cNvSpPr>
          <p:nvPr/>
        </p:nvSpPr>
        <p:spPr bwMode="auto">
          <a:xfrm>
            <a:off x="1549400" y="3644900"/>
            <a:ext cx="2667000" cy="0"/>
          </a:xfrm>
          <a:prstGeom prst="line">
            <a:avLst/>
          </a:prstGeom>
          <a:noFill/>
          <a:ln w="25400">
            <a:solidFill>
              <a:srgbClr val="FF0000"/>
            </a:solidFill>
            <a:round/>
            <a:headEnd/>
            <a:tailEnd/>
          </a:ln>
          <a:effectLst/>
        </p:spPr>
        <p:txBody>
          <a:bodyPr/>
          <a:lstStyle/>
          <a:p>
            <a:endParaRPr lang="en-US"/>
          </a:p>
        </p:txBody>
      </p:sp>
      <p:sp>
        <p:nvSpPr>
          <p:cNvPr id="33803" name="Line 11"/>
          <p:cNvSpPr>
            <a:spLocks noChangeShapeType="1"/>
          </p:cNvSpPr>
          <p:nvPr/>
        </p:nvSpPr>
        <p:spPr bwMode="auto">
          <a:xfrm>
            <a:off x="469900" y="4076700"/>
            <a:ext cx="1981200" cy="0"/>
          </a:xfrm>
          <a:prstGeom prst="line">
            <a:avLst/>
          </a:prstGeom>
          <a:noFill/>
          <a:ln w="25400">
            <a:solidFill>
              <a:srgbClr val="FF0000"/>
            </a:solidFill>
            <a:round/>
            <a:headEnd/>
            <a:tailEnd/>
          </a:ln>
          <a:effectLst/>
        </p:spPr>
        <p:txBody>
          <a:bodyPr/>
          <a:lstStyle/>
          <a:p>
            <a:endParaRPr lang="en-US"/>
          </a:p>
        </p:txBody>
      </p:sp>
      <p:sp>
        <p:nvSpPr>
          <p:cNvPr id="33804" name="Line 12"/>
          <p:cNvSpPr>
            <a:spLocks noChangeShapeType="1"/>
          </p:cNvSpPr>
          <p:nvPr/>
        </p:nvSpPr>
        <p:spPr bwMode="auto">
          <a:xfrm>
            <a:off x="5562600" y="3644900"/>
            <a:ext cx="762000" cy="0"/>
          </a:xfrm>
          <a:prstGeom prst="line">
            <a:avLst/>
          </a:prstGeom>
          <a:noFill/>
          <a:ln w="25400">
            <a:solidFill>
              <a:srgbClr val="FF0000"/>
            </a:solidFill>
            <a:round/>
            <a:headEnd/>
            <a:tailEnd/>
          </a:ln>
          <a:effectLst/>
        </p:spPr>
        <p:txBody>
          <a:bodyPr/>
          <a:lstStyle/>
          <a:p>
            <a:endParaRPr lang="en-US"/>
          </a:p>
        </p:txBody>
      </p:sp>
      <p:sp>
        <p:nvSpPr>
          <p:cNvPr id="33805" name="Line 13"/>
          <p:cNvSpPr>
            <a:spLocks noChangeShapeType="1"/>
          </p:cNvSpPr>
          <p:nvPr/>
        </p:nvSpPr>
        <p:spPr bwMode="auto">
          <a:xfrm>
            <a:off x="3175000" y="4089400"/>
            <a:ext cx="838200" cy="0"/>
          </a:xfrm>
          <a:prstGeom prst="line">
            <a:avLst/>
          </a:prstGeom>
          <a:noFill/>
          <a:ln w="25400">
            <a:solidFill>
              <a:srgbClr val="FF0000"/>
            </a:solidFill>
            <a:round/>
            <a:headEnd/>
            <a:tailEnd/>
          </a:ln>
          <a:effectLst/>
        </p:spPr>
        <p:txBody>
          <a:bodyPr/>
          <a:lstStyle/>
          <a:p>
            <a:endParaRPr lang="en-US"/>
          </a:p>
        </p:txBody>
      </p:sp>
      <p:sp>
        <p:nvSpPr>
          <p:cNvPr id="33816" name="AutoShape 24">
            <a:hlinkClick r:id="rId2" action="ppaction://program" highlightClick="1"/>
          </p:cNvPr>
          <p:cNvSpPr>
            <a:spLocks noChangeArrowheads="1"/>
          </p:cNvSpPr>
          <p:nvPr/>
        </p:nvSpPr>
        <p:spPr bwMode="auto">
          <a:xfrm>
            <a:off x="8458200" y="6172200"/>
            <a:ext cx="685800" cy="685800"/>
          </a:xfrm>
          <a:prstGeom prst="actionButtonBlank">
            <a:avLst/>
          </a:prstGeom>
          <a:solidFill>
            <a:schemeClr val="accent1"/>
          </a:solidFill>
          <a:ln w="9525">
            <a:noFill/>
            <a:miter lim="800000"/>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3801">
                                            <p:txEl>
                                              <p:pRg st="0" end="0"/>
                                            </p:txEl>
                                          </p:spTgt>
                                        </p:tgtEl>
                                        <p:attrNameLst>
                                          <p:attrName>style.visibility</p:attrName>
                                        </p:attrNameLst>
                                      </p:cBhvr>
                                      <p:to>
                                        <p:strVal val="visible"/>
                                      </p:to>
                                    </p:set>
                                    <p:animEffect transition="in" filter="slide(fromBottom)">
                                      <p:cBhvr>
                                        <p:cTn id="7" dur="500"/>
                                        <p:tgtEl>
                                          <p:spTgt spid="3380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33802"/>
                                        </p:tgtEl>
                                        <p:attrNameLst>
                                          <p:attrName>style.visibility</p:attrName>
                                        </p:attrNameLst>
                                      </p:cBhvr>
                                      <p:to>
                                        <p:strVal val="visible"/>
                                      </p:to>
                                    </p:set>
                                    <p:anim calcmode="lin" valueType="num">
                                      <p:cBhvr>
                                        <p:cTn id="12" dur="500" fill="hold"/>
                                        <p:tgtEl>
                                          <p:spTgt spid="33802"/>
                                        </p:tgtEl>
                                        <p:attrNameLst>
                                          <p:attrName>ppt_w</p:attrName>
                                        </p:attrNameLst>
                                      </p:cBhvr>
                                      <p:tavLst>
                                        <p:tav tm="0">
                                          <p:val>
                                            <p:fltVal val="0"/>
                                          </p:val>
                                        </p:tav>
                                        <p:tav tm="100000">
                                          <p:val>
                                            <p:strVal val="#ppt_w"/>
                                          </p:val>
                                        </p:tav>
                                      </p:tavLst>
                                    </p:anim>
                                    <p:anim calcmode="lin" valueType="num">
                                      <p:cBhvr>
                                        <p:cTn id="13" dur="500" fill="hold"/>
                                        <p:tgtEl>
                                          <p:spTgt spid="33802"/>
                                        </p:tgtEl>
                                        <p:attrNameLst>
                                          <p:attrName>ppt_h</p:attrName>
                                        </p:attrNameLst>
                                      </p:cBhvr>
                                      <p:tavLst>
                                        <p:tav tm="0">
                                          <p:val>
                                            <p:fltVal val="0"/>
                                          </p:val>
                                        </p:tav>
                                        <p:tav tm="100000">
                                          <p:val>
                                            <p:strVal val="#ppt_h"/>
                                          </p:val>
                                        </p:tav>
                                      </p:tavLst>
                                    </p:anim>
                                  </p:childTnLst>
                                </p:cTn>
                              </p:par>
                              <p:par>
                                <p:cTn id="14" presetID="23" presetClass="entr" presetSubtype="16" fill="hold" grpId="0" nodeType="withEffect">
                                  <p:stCondLst>
                                    <p:cond delay="0"/>
                                  </p:stCondLst>
                                  <p:childTnLst>
                                    <p:set>
                                      <p:cBhvr>
                                        <p:cTn id="15" dur="1" fill="hold">
                                          <p:stCondLst>
                                            <p:cond delay="0"/>
                                          </p:stCondLst>
                                        </p:cTn>
                                        <p:tgtEl>
                                          <p:spTgt spid="33804"/>
                                        </p:tgtEl>
                                        <p:attrNameLst>
                                          <p:attrName>style.visibility</p:attrName>
                                        </p:attrNameLst>
                                      </p:cBhvr>
                                      <p:to>
                                        <p:strVal val="visible"/>
                                      </p:to>
                                    </p:set>
                                    <p:anim calcmode="lin" valueType="num">
                                      <p:cBhvr>
                                        <p:cTn id="16" dur="500" fill="hold"/>
                                        <p:tgtEl>
                                          <p:spTgt spid="33804"/>
                                        </p:tgtEl>
                                        <p:attrNameLst>
                                          <p:attrName>ppt_w</p:attrName>
                                        </p:attrNameLst>
                                      </p:cBhvr>
                                      <p:tavLst>
                                        <p:tav tm="0">
                                          <p:val>
                                            <p:fltVal val="0"/>
                                          </p:val>
                                        </p:tav>
                                        <p:tav tm="100000">
                                          <p:val>
                                            <p:strVal val="#ppt_w"/>
                                          </p:val>
                                        </p:tav>
                                      </p:tavLst>
                                    </p:anim>
                                    <p:anim calcmode="lin" valueType="num">
                                      <p:cBhvr>
                                        <p:cTn id="17" dur="500" fill="hold"/>
                                        <p:tgtEl>
                                          <p:spTgt spid="33804"/>
                                        </p:tgtEl>
                                        <p:attrNameLst>
                                          <p:attrName>ppt_h</p:attrName>
                                        </p:attrNameLst>
                                      </p:cBhvr>
                                      <p:tavLst>
                                        <p:tav tm="0">
                                          <p:val>
                                            <p:fltVal val="0"/>
                                          </p:val>
                                        </p:tav>
                                        <p:tav tm="100000">
                                          <p:val>
                                            <p:strVal val="#ppt_h"/>
                                          </p:val>
                                        </p:tav>
                                      </p:tavLst>
                                    </p:anim>
                                  </p:childTnLst>
                                </p:cTn>
                              </p:par>
                              <p:par>
                                <p:cTn id="18" presetID="23" presetClass="entr" presetSubtype="16" fill="hold" grpId="0" nodeType="withEffect">
                                  <p:stCondLst>
                                    <p:cond delay="0"/>
                                  </p:stCondLst>
                                  <p:childTnLst>
                                    <p:set>
                                      <p:cBhvr>
                                        <p:cTn id="19" dur="1" fill="hold">
                                          <p:stCondLst>
                                            <p:cond delay="0"/>
                                          </p:stCondLst>
                                        </p:cTn>
                                        <p:tgtEl>
                                          <p:spTgt spid="33805"/>
                                        </p:tgtEl>
                                        <p:attrNameLst>
                                          <p:attrName>style.visibility</p:attrName>
                                        </p:attrNameLst>
                                      </p:cBhvr>
                                      <p:to>
                                        <p:strVal val="visible"/>
                                      </p:to>
                                    </p:set>
                                    <p:anim calcmode="lin" valueType="num">
                                      <p:cBhvr>
                                        <p:cTn id="20" dur="500" fill="hold"/>
                                        <p:tgtEl>
                                          <p:spTgt spid="33805"/>
                                        </p:tgtEl>
                                        <p:attrNameLst>
                                          <p:attrName>ppt_w</p:attrName>
                                        </p:attrNameLst>
                                      </p:cBhvr>
                                      <p:tavLst>
                                        <p:tav tm="0">
                                          <p:val>
                                            <p:fltVal val="0"/>
                                          </p:val>
                                        </p:tav>
                                        <p:tav tm="100000">
                                          <p:val>
                                            <p:strVal val="#ppt_w"/>
                                          </p:val>
                                        </p:tav>
                                      </p:tavLst>
                                    </p:anim>
                                    <p:anim calcmode="lin" valueType="num">
                                      <p:cBhvr>
                                        <p:cTn id="21" dur="500" fill="hold"/>
                                        <p:tgtEl>
                                          <p:spTgt spid="33805"/>
                                        </p:tgtEl>
                                        <p:attrNameLst>
                                          <p:attrName>ppt_h</p:attrName>
                                        </p:attrNameLst>
                                      </p:cBhvr>
                                      <p:tavLst>
                                        <p:tav tm="0">
                                          <p:val>
                                            <p:fltVal val="0"/>
                                          </p:val>
                                        </p:tav>
                                        <p:tav tm="100000">
                                          <p:val>
                                            <p:strVal val="#ppt_h"/>
                                          </p:val>
                                        </p:tav>
                                      </p:tavLst>
                                    </p:anim>
                                  </p:childTnLst>
                                </p:cTn>
                              </p:par>
                              <p:par>
                                <p:cTn id="22" presetID="23" presetClass="entr" presetSubtype="16" fill="hold" grpId="0" nodeType="withEffect">
                                  <p:stCondLst>
                                    <p:cond delay="0"/>
                                  </p:stCondLst>
                                  <p:childTnLst>
                                    <p:set>
                                      <p:cBhvr>
                                        <p:cTn id="23" dur="1" fill="hold">
                                          <p:stCondLst>
                                            <p:cond delay="0"/>
                                          </p:stCondLst>
                                        </p:cTn>
                                        <p:tgtEl>
                                          <p:spTgt spid="33803"/>
                                        </p:tgtEl>
                                        <p:attrNameLst>
                                          <p:attrName>style.visibility</p:attrName>
                                        </p:attrNameLst>
                                      </p:cBhvr>
                                      <p:to>
                                        <p:strVal val="visible"/>
                                      </p:to>
                                    </p:set>
                                    <p:anim calcmode="lin" valueType="num">
                                      <p:cBhvr>
                                        <p:cTn id="24" dur="500" fill="hold"/>
                                        <p:tgtEl>
                                          <p:spTgt spid="33803"/>
                                        </p:tgtEl>
                                        <p:attrNameLst>
                                          <p:attrName>ppt_w</p:attrName>
                                        </p:attrNameLst>
                                      </p:cBhvr>
                                      <p:tavLst>
                                        <p:tav tm="0">
                                          <p:val>
                                            <p:fltVal val="0"/>
                                          </p:val>
                                        </p:tav>
                                        <p:tav tm="100000">
                                          <p:val>
                                            <p:strVal val="#ppt_w"/>
                                          </p:val>
                                        </p:tav>
                                      </p:tavLst>
                                    </p:anim>
                                    <p:anim calcmode="lin" valueType="num">
                                      <p:cBhvr>
                                        <p:cTn id="25" dur="500" fill="hold"/>
                                        <p:tgtEl>
                                          <p:spTgt spid="3380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2" grpId="0" animBg="1"/>
      <p:bldP spid="33803" grpId="0" animBg="1"/>
      <p:bldP spid="33804" grpId="0" animBg="1"/>
      <p:bldP spid="3380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descr="341005"/>
          <p:cNvPicPr>
            <a:picLocks noChangeAspect="1" noChangeArrowheads="1"/>
          </p:cNvPicPr>
          <p:nvPr/>
        </p:nvPicPr>
        <p:blipFill>
          <a:blip r:embed="rId2"/>
          <a:srcRect/>
          <a:stretch>
            <a:fillRect/>
          </a:stretch>
        </p:blipFill>
        <p:spPr bwMode="auto">
          <a:xfrm>
            <a:off x="0" y="0"/>
            <a:ext cx="9220200" cy="6934200"/>
          </a:xfrm>
          <a:prstGeom prst="rect">
            <a:avLst/>
          </a:prstGeom>
          <a:noFill/>
          <a:ln w="9525">
            <a:solidFill>
              <a:srgbClr val="FF9900"/>
            </a:solidFill>
            <a:miter lim="800000"/>
            <a:headEnd/>
            <a:tailEnd/>
          </a:ln>
        </p:spPr>
      </p:pic>
      <p:pic>
        <p:nvPicPr>
          <p:cNvPr id="5" name="Rectangle 4"/>
          <p:cNvPicPr>
            <a:picLocks noChangeArrowheads="1"/>
          </p:cNvPicPr>
          <p:nvPr/>
        </p:nvPicPr>
        <p:blipFill>
          <a:blip r:embed="rId3"/>
          <a:srcRect/>
          <a:stretch>
            <a:fillRect/>
          </a:stretch>
        </p:blipFill>
        <p:spPr bwMode="auto">
          <a:xfrm>
            <a:off x="1066800" y="2286000"/>
            <a:ext cx="6934200" cy="2133600"/>
          </a:xfrm>
          <a:prstGeom prst="rect">
            <a:avLst/>
          </a:prstGeom>
          <a:solidFill>
            <a:srgbClr val="0033CC"/>
          </a:solid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4820"/>
                                        </p:tgtEl>
                                        <p:attrNameLst>
                                          <p:attrName>style.visibility</p:attrName>
                                        </p:attrNameLst>
                                      </p:cBhvr>
                                      <p:to>
                                        <p:strVal val="visible"/>
                                      </p:to>
                                    </p:set>
                                    <p:animEffect transition="in" filter="blinds(horizontal)">
                                      <p:cBhvr>
                                        <p:cTn id="7" dur="500"/>
                                        <p:tgtEl>
                                          <p:spTgt spid="34820"/>
                                        </p:tgtEl>
                                      </p:cBhvr>
                                    </p:animEffect>
                                  </p:childTnLst>
                                </p:cTn>
                              </p:par>
                            </p:childTnLst>
                          </p:cTn>
                        </p:par>
                        <p:par>
                          <p:cTn id="8" fill="hold">
                            <p:stCondLst>
                              <p:cond delay="500"/>
                            </p:stCondLst>
                            <p:childTnLst>
                              <p:par>
                                <p:cTn id="9" presetID="6" presetClass="emph" presetSubtype="0" fill="hold" nodeType="afterEffect">
                                  <p:stCondLst>
                                    <p:cond delay="0"/>
                                  </p:stCondLst>
                                  <p:childTnLst>
                                    <p:animScale>
                                      <p:cBhvr>
                                        <p:cTn id="10"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Hình ảnh039"/>
          <p:cNvPicPr>
            <a:picLocks noChangeAspect="1" noChangeArrowheads="1"/>
          </p:cNvPicPr>
          <p:nvPr/>
        </p:nvPicPr>
        <p:blipFill>
          <a:blip r:embed="rId2"/>
          <a:srcRect/>
          <a:stretch>
            <a:fillRect/>
          </a:stretch>
        </p:blipFill>
        <p:spPr bwMode="auto">
          <a:xfrm>
            <a:off x="0" y="1828800"/>
            <a:ext cx="9144000" cy="5029200"/>
          </a:xfrm>
          <a:prstGeom prst="rect">
            <a:avLst/>
          </a:prstGeom>
          <a:noFill/>
        </p:spPr>
      </p:pic>
      <p:sp>
        <p:nvSpPr>
          <p:cNvPr id="52227" name="Text Box 3"/>
          <p:cNvSpPr txBox="1">
            <a:spLocks noChangeArrowheads="1"/>
          </p:cNvSpPr>
          <p:nvPr/>
        </p:nvSpPr>
        <p:spPr bwMode="auto">
          <a:xfrm>
            <a:off x="304800" y="1157288"/>
            <a:ext cx="8610600" cy="579437"/>
          </a:xfrm>
          <a:prstGeom prst="rect">
            <a:avLst/>
          </a:prstGeom>
          <a:solidFill>
            <a:srgbClr val="FFFF00"/>
          </a:solidFill>
          <a:ln w="9525">
            <a:noFill/>
            <a:miter lim="800000"/>
            <a:headEnd/>
            <a:tailEnd/>
          </a:ln>
          <a:effectLst/>
        </p:spPr>
        <p:txBody>
          <a:bodyPr>
            <a:spAutoFit/>
          </a:bodyPr>
          <a:lstStyle/>
          <a:p>
            <a:pPr algn="ctr">
              <a:spcBef>
                <a:spcPct val="50000"/>
              </a:spcBef>
            </a:pPr>
            <a:r>
              <a:rPr lang="en-US" sz="3200">
                <a:solidFill>
                  <a:srgbClr val="006600"/>
                </a:solidFill>
              </a:rPr>
              <a:t>Quan sát ảnh và đặt câu kiểu câu kể: Ai làm gì?</a:t>
            </a:r>
          </a:p>
        </p:txBody>
      </p:sp>
      <p:sp>
        <p:nvSpPr>
          <p:cNvPr id="52228" name="WordArt 4"/>
          <p:cNvSpPr>
            <a:spLocks noChangeArrowheads="1" noChangeShapeType="1" noTextEdit="1"/>
          </p:cNvSpPr>
          <p:nvPr/>
        </p:nvSpPr>
        <p:spPr bwMode="auto">
          <a:xfrm>
            <a:off x="2133600" y="152400"/>
            <a:ext cx="5048250" cy="533400"/>
          </a:xfrm>
          <a:prstGeom prst="rect">
            <a:avLst/>
          </a:prstGeom>
        </p:spPr>
        <p:txBody>
          <a:bodyPr wrap="none" fromWordArt="1">
            <a:prstTxWarp prst="textPlain">
              <a:avLst>
                <a:gd name="adj" fmla="val 50000"/>
              </a:avLst>
            </a:prstTxWarp>
          </a:bodyPr>
          <a:lstStyle/>
          <a:p>
            <a:pPr algn="ctr"/>
            <a:r>
              <a:rPr lang="vi-VN" sz="3600" b="1" kern="10">
                <a:ln w="12700">
                  <a:solidFill>
                    <a:srgbClr val="800000"/>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a:cs typeface="Arial"/>
              </a:rPr>
              <a:t>TRÒ CHƠI: Nhanh mắt.</a:t>
            </a:r>
            <a:endParaRPr lang="en-US" sz="3600" b="1" kern="10">
              <a:ln w="12700">
                <a:solidFill>
                  <a:srgbClr val="800000"/>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a:cs typeface="Aria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52226"/>
                                        </p:tgtEl>
                                        <p:attrNameLst>
                                          <p:attrName>style.visibility</p:attrName>
                                        </p:attrNameLst>
                                      </p:cBhvr>
                                      <p:to>
                                        <p:strVal val="visible"/>
                                      </p:to>
                                    </p:set>
                                    <p:anim calcmode="lin" valueType="num">
                                      <p:cBhvr>
                                        <p:cTn id="7" dur="500" fill="hold"/>
                                        <p:tgtEl>
                                          <p:spTgt spid="52226"/>
                                        </p:tgtEl>
                                        <p:attrNameLst>
                                          <p:attrName>ppt_w</p:attrName>
                                        </p:attrNameLst>
                                      </p:cBhvr>
                                      <p:tavLst>
                                        <p:tav tm="0">
                                          <p:val>
                                            <p:fltVal val="0"/>
                                          </p:val>
                                        </p:tav>
                                        <p:tav tm="100000">
                                          <p:val>
                                            <p:strVal val="#ppt_w"/>
                                          </p:val>
                                        </p:tav>
                                      </p:tavLst>
                                    </p:anim>
                                    <p:anim calcmode="lin" valueType="num">
                                      <p:cBhvr>
                                        <p:cTn id="8" dur="500" fill="hold"/>
                                        <p:tgtEl>
                                          <p:spTgt spid="52226"/>
                                        </p:tgtEl>
                                        <p:attrNameLst>
                                          <p:attrName>ppt_h</p:attrName>
                                        </p:attrNameLst>
                                      </p:cBhvr>
                                      <p:tavLst>
                                        <p:tav tm="0">
                                          <p:val>
                                            <p:fltVal val="0"/>
                                          </p:val>
                                        </p:tav>
                                        <p:tav tm="100000">
                                          <p:val>
                                            <p:strVal val="#ppt_h"/>
                                          </p:val>
                                        </p:tav>
                                      </p:tavLst>
                                    </p:anim>
                                    <p:anim calcmode="lin" valueType="num">
                                      <p:cBhvr>
                                        <p:cTn id="9" dur="500" fill="hold"/>
                                        <p:tgtEl>
                                          <p:spTgt spid="52226"/>
                                        </p:tgtEl>
                                        <p:attrNameLst>
                                          <p:attrName>style.rotation</p:attrName>
                                        </p:attrNameLst>
                                      </p:cBhvr>
                                      <p:tavLst>
                                        <p:tav tm="0">
                                          <p:val>
                                            <p:fltVal val="360"/>
                                          </p:val>
                                        </p:tav>
                                        <p:tav tm="100000">
                                          <p:val>
                                            <p:fltVal val="0"/>
                                          </p:val>
                                        </p:tav>
                                      </p:tavLst>
                                    </p:anim>
                                    <p:animEffect transition="in" filter="fade">
                                      <p:cBhvr>
                                        <p:cTn id="10" dur="500"/>
                                        <p:tgtEl>
                                          <p:spTgt spid="5222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xit" presetSubtype="4" fill="hold" nodeType="clickEffect">
                                  <p:stCondLst>
                                    <p:cond delay="0"/>
                                  </p:stCondLst>
                                  <p:childTnLst>
                                    <p:anim calcmode="lin" valueType="num">
                                      <p:cBhvr additive="base">
                                        <p:cTn id="14" dur="500"/>
                                        <p:tgtEl>
                                          <p:spTgt spid="52226"/>
                                        </p:tgtEl>
                                        <p:attrNameLst>
                                          <p:attrName>ppt_x</p:attrName>
                                        </p:attrNameLst>
                                      </p:cBhvr>
                                      <p:tavLst>
                                        <p:tav tm="0">
                                          <p:val>
                                            <p:strVal val="ppt_x"/>
                                          </p:val>
                                        </p:tav>
                                        <p:tav tm="100000">
                                          <p:val>
                                            <p:strVal val="ppt_x"/>
                                          </p:val>
                                        </p:tav>
                                      </p:tavLst>
                                    </p:anim>
                                    <p:anim calcmode="lin" valueType="num">
                                      <p:cBhvr additive="base">
                                        <p:cTn id="15" dur="500"/>
                                        <p:tgtEl>
                                          <p:spTgt spid="52226"/>
                                        </p:tgtEl>
                                        <p:attrNameLst>
                                          <p:attrName>ppt_y</p:attrName>
                                        </p:attrNameLst>
                                      </p:cBhvr>
                                      <p:tavLst>
                                        <p:tav tm="0">
                                          <p:val>
                                            <p:strVal val="ppt_y"/>
                                          </p:val>
                                        </p:tav>
                                        <p:tav tm="100000">
                                          <p:val>
                                            <p:strVal val="1+ppt_h/2"/>
                                          </p:val>
                                        </p:tav>
                                      </p:tavLst>
                                    </p:anim>
                                    <p:set>
                                      <p:cBhvr>
                                        <p:cTn id="16" dur="1" fill="hold">
                                          <p:stCondLst>
                                            <p:cond delay="499"/>
                                          </p:stCondLst>
                                        </p:cTn>
                                        <p:tgtEl>
                                          <p:spTgt spid="522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7" descr="47"/>
          <p:cNvPicPr>
            <a:picLocks noChangeAspect="1" noChangeArrowheads="1"/>
          </p:cNvPicPr>
          <p:nvPr/>
        </p:nvPicPr>
        <p:blipFill>
          <a:blip r:embed="rId2"/>
          <a:srcRect/>
          <a:stretch>
            <a:fillRect/>
          </a:stretch>
        </p:blipFill>
        <p:spPr bwMode="auto">
          <a:xfrm>
            <a:off x="0" y="0"/>
            <a:ext cx="9144000" cy="6858000"/>
          </a:xfrm>
          <a:prstGeom prst="rect">
            <a:avLst/>
          </a:prstGeom>
          <a:noFill/>
          <a:ln w="9525">
            <a:solidFill>
              <a:srgbClr val="800000"/>
            </a:solidFill>
            <a:miter lim="800000"/>
            <a:headEnd/>
            <a:tailEnd/>
          </a:ln>
        </p:spPr>
      </p:pic>
      <p:sp>
        <p:nvSpPr>
          <p:cNvPr id="17413" name="TextBox 5"/>
          <p:cNvSpPr txBox="1">
            <a:spLocks noChangeArrowheads="1"/>
          </p:cNvSpPr>
          <p:nvPr/>
        </p:nvSpPr>
        <p:spPr bwMode="auto">
          <a:xfrm>
            <a:off x="990600" y="990600"/>
            <a:ext cx="7286625" cy="523220"/>
          </a:xfrm>
          <a:prstGeom prst="rect">
            <a:avLst/>
          </a:prstGeom>
          <a:noFill/>
          <a:ln w="9525">
            <a:noFill/>
            <a:miter lim="800000"/>
            <a:headEnd/>
            <a:tailEnd/>
          </a:ln>
        </p:spPr>
        <p:txBody>
          <a:bodyPr>
            <a:spAutoFit/>
          </a:bodyPr>
          <a:lstStyle/>
          <a:p>
            <a:pPr algn="ctr"/>
            <a:r>
              <a:rPr lang="en-US" sz="2800" b="1" u="sng" dirty="0" err="1" smtClean="0">
                <a:latin typeface="Arial" charset="0"/>
                <a:cs typeface="Arial" charset="0"/>
              </a:rPr>
              <a:t>Luy</a:t>
            </a:r>
            <a:r>
              <a:rPr lang="vi-VN" sz="2800" b="1" u="sng" dirty="0">
                <a:latin typeface="Arial" charset="0"/>
                <a:cs typeface="Arial" charset="0"/>
              </a:rPr>
              <a:t>ện</a:t>
            </a:r>
            <a:r>
              <a:rPr lang="en-US" sz="2800" b="1" u="sng" dirty="0">
                <a:latin typeface="Arial" charset="0"/>
                <a:cs typeface="Arial" charset="0"/>
              </a:rPr>
              <a:t> t</a:t>
            </a:r>
            <a:r>
              <a:rPr lang="vi-VN" sz="2800" b="1" u="sng" dirty="0">
                <a:latin typeface="Arial" charset="0"/>
                <a:cs typeface="Arial" charset="0"/>
              </a:rPr>
              <a:t>ừ</a:t>
            </a:r>
            <a:r>
              <a:rPr lang="en-US" sz="2800" b="1" u="sng" dirty="0">
                <a:latin typeface="Arial" charset="0"/>
                <a:cs typeface="Arial" charset="0"/>
              </a:rPr>
              <a:t> v</a:t>
            </a:r>
            <a:r>
              <a:rPr lang="vi-VN" sz="2800" b="1" u="sng" dirty="0">
                <a:latin typeface="Arial" charset="0"/>
                <a:cs typeface="Arial" charset="0"/>
              </a:rPr>
              <a:t>à</a:t>
            </a:r>
            <a:r>
              <a:rPr lang="en-US" sz="2800" b="1" u="sng" dirty="0">
                <a:latin typeface="Arial" charset="0"/>
                <a:cs typeface="Arial" charset="0"/>
              </a:rPr>
              <a:t> c</a:t>
            </a:r>
            <a:r>
              <a:rPr lang="vi-VN" sz="2800" b="1" u="sng" dirty="0">
                <a:latin typeface="Arial" charset="0"/>
                <a:cs typeface="Arial" charset="0"/>
              </a:rPr>
              <a:t>â</a:t>
            </a:r>
            <a:r>
              <a:rPr lang="en-US" sz="2800" b="1" u="sng" dirty="0">
                <a:latin typeface="Arial" charset="0"/>
                <a:cs typeface="Arial" charset="0"/>
              </a:rPr>
              <a:t>u</a:t>
            </a:r>
            <a:endParaRPr lang="vi-VN" sz="2800" b="1" u="sng" dirty="0">
              <a:latin typeface="Arial" charset="0"/>
              <a:cs typeface="Arial" charset="0"/>
            </a:endParaRPr>
          </a:p>
        </p:txBody>
      </p:sp>
      <p:sp>
        <p:nvSpPr>
          <p:cNvPr id="17415" name="Text Box 7"/>
          <p:cNvSpPr txBox="1">
            <a:spLocks noChangeArrowheads="1"/>
          </p:cNvSpPr>
          <p:nvPr/>
        </p:nvSpPr>
        <p:spPr bwMode="auto">
          <a:xfrm>
            <a:off x="685800" y="2209800"/>
            <a:ext cx="7315200" cy="579438"/>
          </a:xfrm>
          <a:prstGeom prst="rect">
            <a:avLst/>
          </a:prstGeom>
          <a:noFill/>
          <a:ln w="9525">
            <a:noFill/>
            <a:miter lim="800000"/>
            <a:headEnd/>
            <a:tailEnd/>
          </a:ln>
          <a:effectLst/>
        </p:spPr>
        <p:txBody>
          <a:bodyPr>
            <a:spAutoFit/>
          </a:bodyPr>
          <a:lstStyle/>
          <a:p>
            <a:pPr algn="ctr">
              <a:spcBef>
                <a:spcPct val="50000"/>
              </a:spcBef>
            </a:pPr>
            <a:r>
              <a:rPr lang="en-US" sz="3200" b="1">
                <a:solidFill>
                  <a:srgbClr val="FF0066"/>
                </a:solidFill>
                <a:effectLst>
                  <a:outerShdw blurRad="38100" dist="38100" dir="2700000" algn="tl">
                    <a:srgbClr val="000000"/>
                  </a:outerShdw>
                </a:effectLst>
              </a:rPr>
              <a:t>LUYỆN TẬP VỀ CÂU KỂ AI LÀM GÌ?</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415"/>
                                        </p:tgtEl>
                                        <p:attrNameLst>
                                          <p:attrName>style.visibility</p:attrName>
                                        </p:attrNameLst>
                                      </p:cBhvr>
                                      <p:to>
                                        <p:strVal val="visible"/>
                                      </p:to>
                                    </p:set>
                                    <p:anim calcmode="lin" valueType="num">
                                      <p:cBhvr additive="base">
                                        <p:cTn id="7" dur="500" fill="hold"/>
                                        <p:tgtEl>
                                          <p:spTgt spid="17415"/>
                                        </p:tgtEl>
                                        <p:attrNameLst>
                                          <p:attrName>ppt_x</p:attrName>
                                        </p:attrNameLst>
                                      </p:cBhvr>
                                      <p:tavLst>
                                        <p:tav tm="0">
                                          <p:val>
                                            <p:strVal val="0-#ppt_w/2"/>
                                          </p:val>
                                        </p:tav>
                                        <p:tav tm="100000">
                                          <p:val>
                                            <p:strVal val="#ppt_x"/>
                                          </p:val>
                                        </p:tav>
                                      </p:tavLst>
                                    </p:anim>
                                    <p:anim calcmode="lin" valueType="num">
                                      <p:cBhvr additive="base">
                                        <p:cTn id="8" dur="500" fill="hold"/>
                                        <p:tgtEl>
                                          <p:spTgt spid="174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2" name="Text Box 6"/>
          <p:cNvSpPr txBox="1">
            <a:spLocks noChangeArrowheads="1"/>
          </p:cNvSpPr>
          <p:nvPr/>
        </p:nvSpPr>
        <p:spPr bwMode="auto">
          <a:xfrm>
            <a:off x="228600" y="1873250"/>
            <a:ext cx="8382000" cy="528638"/>
          </a:xfrm>
          <a:prstGeom prst="rect">
            <a:avLst/>
          </a:prstGeom>
          <a:noFill/>
          <a:ln w="9525">
            <a:solidFill>
              <a:schemeClr val="bg1"/>
            </a:solidFill>
            <a:miter lim="800000"/>
            <a:headEnd/>
            <a:tailEnd/>
          </a:ln>
          <a:effectLst/>
        </p:spPr>
        <p:txBody>
          <a:bodyPr>
            <a:spAutoFit/>
          </a:bodyPr>
          <a:lstStyle/>
          <a:p>
            <a:pPr algn="ctr">
              <a:spcBef>
                <a:spcPct val="50000"/>
              </a:spcBef>
            </a:pPr>
            <a:r>
              <a:rPr lang="en-US" sz="2800" b="1" u="sng">
                <a:solidFill>
                  <a:srgbClr val="0000CC"/>
                </a:solidFill>
              </a:rPr>
              <a:t>Bài 1</a:t>
            </a:r>
            <a:r>
              <a:rPr lang="en-US" sz="2800">
                <a:solidFill>
                  <a:srgbClr val="0000CC"/>
                </a:solidFill>
              </a:rPr>
              <a:t>: </a:t>
            </a:r>
            <a:r>
              <a:rPr lang="en-US" sz="2800" b="1"/>
              <a:t>Tìm các câu kể: Ai làm gì? trong đoạn văn sau:</a:t>
            </a:r>
          </a:p>
        </p:txBody>
      </p:sp>
      <p:sp>
        <p:nvSpPr>
          <p:cNvPr id="19463" name="Text Box 7" descr="Parchment"/>
          <p:cNvSpPr txBox="1">
            <a:spLocks noChangeArrowheads="1"/>
          </p:cNvSpPr>
          <p:nvPr/>
        </p:nvSpPr>
        <p:spPr bwMode="auto">
          <a:xfrm>
            <a:off x="381000" y="2590800"/>
            <a:ext cx="8534400" cy="3992563"/>
          </a:xfrm>
          <a:prstGeom prst="rect">
            <a:avLst/>
          </a:prstGeom>
          <a:blipFill dpi="0" rotWithShape="1">
            <a:blip r:embed="rId2"/>
            <a:srcRect/>
            <a:tile tx="0" ty="0" sx="100000" sy="100000" flip="none" algn="tl"/>
          </a:blipFill>
          <a:ln w="9525">
            <a:noFill/>
            <a:miter lim="800000"/>
            <a:headEnd/>
            <a:tailEnd/>
          </a:ln>
          <a:effectLst/>
        </p:spPr>
        <p:txBody>
          <a:bodyPr>
            <a:spAutoFit/>
          </a:bodyPr>
          <a:lstStyle/>
          <a:p>
            <a:pPr>
              <a:spcBef>
                <a:spcPct val="50000"/>
              </a:spcBef>
            </a:pPr>
            <a:r>
              <a:rPr lang="en-US">
                <a:solidFill>
                  <a:srgbClr val="FF0000"/>
                </a:solidFill>
              </a:rPr>
              <a:t>	</a:t>
            </a:r>
            <a:r>
              <a:rPr lang="en-US" sz="3200" b="1">
                <a:solidFill>
                  <a:srgbClr val="0000CC"/>
                </a:solidFill>
              </a:rPr>
              <a:t>Đêm trăng. Biển yên tĩnh. Tàu chúng tôi buông neo trong vùng biển Trường Sa.</a:t>
            </a:r>
          </a:p>
          <a:p>
            <a:pPr>
              <a:spcBef>
                <a:spcPct val="50000"/>
              </a:spcBef>
            </a:pPr>
            <a:r>
              <a:rPr lang="en-US" sz="3200" b="1">
                <a:solidFill>
                  <a:srgbClr val="0000CC"/>
                </a:solidFill>
              </a:rPr>
              <a:t>	Một số chiến sĩ thả câu. Một số khác quây quần trên boong sau, ca hát, thổi sáo. Bỗng biển có tiếng động mạnh. Cá heo gọi nhau quây đến quanh tàu như để chia vui.</a:t>
            </a:r>
          </a:p>
          <a:p>
            <a:pPr>
              <a:spcBef>
                <a:spcPct val="50000"/>
              </a:spcBef>
            </a:pPr>
            <a:r>
              <a:rPr lang="en-US" sz="3200" b="1">
                <a:solidFill>
                  <a:srgbClr val="0000CC"/>
                </a:solidFill>
              </a:rPr>
              <a:t>			                </a:t>
            </a:r>
            <a:r>
              <a:rPr lang="en-US" sz="2800" b="1" i="1">
                <a:solidFill>
                  <a:srgbClr val="0000CC"/>
                </a:solidFill>
              </a:rPr>
              <a:t>Theo Hà Đình Cẩn</a:t>
            </a:r>
          </a:p>
        </p:txBody>
      </p:sp>
      <p:sp>
        <p:nvSpPr>
          <p:cNvPr id="19466" name="Line 10"/>
          <p:cNvSpPr>
            <a:spLocks noChangeShapeType="1"/>
          </p:cNvSpPr>
          <p:nvPr/>
        </p:nvSpPr>
        <p:spPr bwMode="auto">
          <a:xfrm>
            <a:off x="2895600" y="2362200"/>
            <a:ext cx="2286000" cy="0"/>
          </a:xfrm>
          <a:prstGeom prst="line">
            <a:avLst/>
          </a:prstGeom>
          <a:noFill/>
          <a:ln w="38100">
            <a:solidFill>
              <a:srgbClr val="FF0066"/>
            </a:solidFill>
            <a:round/>
            <a:headEnd/>
            <a:tailEn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9463">
                                            <p:txEl>
                                              <p:pRg st="0" end="0"/>
                                            </p:txEl>
                                          </p:spTgt>
                                        </p:tgtEl>
                                        <p:attrNameLst>
                                          <p:attrName>style.visibility</p:attrName>
                                        </p:attrNameLst>
                                      </p:cBhvr>
                                      <p:to>
                                        <p:strVal val="visible"/>
                                      </p:to>
                                    </p:set>
                                    <p:anim calcmode="lin" valueType="num">
                                      <p:cBhvr additive="base">
                                        <p:cTn id="7" dur="500" fill="hold"/>
                                        <p:tgtEl>
                                          <p:spTgt spid="194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946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9463">
                                            <p:txEl>
                                              <p:pRg st="1" end="1"/>
                                            </p:txEl>
                                          </p:spTgt>
                                        </p:tgtEl>
                                        <p:attrNameLst>
                                          <p:attrName>style.visibility</p:attrName>
                                        </p:attrNameLst>
                                      </p:cBhvr>
                                      <p:to>
                                        <p:strVal val="visible"/>
                                      </p:to>
                                    </p:set>
                                    <p:anim calcmode="lin" valueType="num">
                                      <p:cBhvr additive="base">
                                        <p:cTn id="11" dur="500" fill="hold"/>
                                        <p:tgtEl>
                                          <p:spTgt spid="1946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946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9463">
                                            <p:txEl>
                                              <p:pRg st="2" end="2"/>
                                            </p:txEl>
                                          </p:spTgt>
                                        </p:tgtEl>
                                        <p:attrNameLst>
                                          <p:attrName>style.visibility</p:attrName>
                                        </p:attrNameLst>
                                      </p:cBhvr>
                                      <p:to>
                                        <p:strVal val="visible"/>
                                      </p:to>
                                    </p:set>
                                    <p:anim calcmode="lin" valueType="num">
                                      <p:cBhvr additive="base">
                                        <p:cTn id="15" dur="500" fill="hold"/>
                                        <p:tgtEl>
                                          <p:spTgt spid="1946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94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9466"/>
                                        </p:tgtEl>
                                        <p:attrNameLst>
                                          <p:attrName>style.visibility</p:attrName>
                                        </p:attrNameLst>
                                      </p:cBhvr>
                                      <p:to>
                                        <p:strVal val="visible"/>
                                      </p:to>
                                    </p:set>
                                    <p:anim calcmode="lin" valueType="num">
                                      <p:cBhvr additive="base">
                                        <p:cTn id="21" dur="500" fill="hold"/>
                                        <p:tgtEl>
                                          <p:spTgt spid="19466"/>
                                        </p:tgtEl>
                                        <p:attrNameLst>
                                          <p:attrName>ppt_x</p:attrName>
                                        </p:attrNameLst>
                                      </p:cBhvr>
                                      <p:tavLst>
                                        <p:tav tm="0">
                                          <p:val>
                                            <p:strVal val="0-#ppt_w/2"/>
                                          </p:val>
                                        </p:tav>
                                        <p:tav tm="100000">
                                          <p:val>
                                            <p:strVal val="#ppt_x"/>
                                          </p:val>
                                        </p:tav>
                                      </p:tavLst>
                                    </p:anim>
                                    <p:anim calcmode="lin" valueType="num">
                                      <p:cBhvr additive="base">
                                        <p:cTn id="22" dur="500" fill="hold"/>
                                        <p:tgtEl>
                                          <p:spTgt spid="194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8" name="Picture 4"/>
          <p:cNvPicPr>
            <a:picLocks noChangeAspect="1" noChangeArrowheads="1"/>
          </p:cNvPicPr>
          <p:nvPr/>
        </p:nvPicPr>
        <p:blipFill>
          <a:blip r:embed="rId2"/>
          <a:srcRect/>
          <a:stretch>
            <a:fillRect/>
          </a:stretch>
        </p:blipFill>
        <p:spPr bwMode="auto">
          <a:xfrm>
            <a:off x="0" y="0"/>
            <a:ext cx="9144000" cy="6934200"/>
          </a:xfrm>
          <a:prstGeom prst="rect">
            <a:avLst/>
          </a:prstGeom>
          <a:noFill/>
          <a:ln w="9525" algn="ctr">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withEffect">
                                  <p:stCondLst>
                                    <p:cond delay="0"/>
                                  </p:stCondLst>
                                  <p:childTnLst>
                                    <p:set>
                                      <p:cBhvr>
                                        <p:cTn id="6" dur="1" fill="hold">
                                          <p:stCondLst>
                                            <p:cond delay="0"/>
                                          </p:stCondLst>
                                        </p:cTn>
                                        <p:tgtEl>
                                          <p:spTgt spid="41988"/>
                                        </p:tgtEl>
                                        <p:attrNameLst>
                                          <p:attrName>style.visibility</p:attrName>
                                        </p:attrNameLst>
                                      </p:cBhvr>
                                      <p:to>
                                        <p:strVal val="visible"/>
                                      </p:to>
                                    </p:set>
                                    <p:animEffect transition="in" filter="slide(fromRight)">
                                      <p:cBhvr>
                                        <p:cTn id="7" dur="500"/>
                                        <p:tgtEl>
                                          <p:spTgt spid="41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ình ảnh039"/>
          <p:cNvPicPr>
            <a:picLocks noChangeAspect="1" noChangeArrowheads="1"/>
          </p:cNvPicPr>
          <p:nvPr/>
        </p:nvPicPr>
        <p:blipFill>
          <a:blip r:embed="rId2"/>
          <a:srcRect/>
          <a:stretch>
            <a:fillRect/>
          </a:stretch>
        </p:blipFill>
        <p:spPr bwMode="auto">
          <a:xfrm>
            <a:off x="0" y="1828800"/>
            <a:ext cx="9144000" cy="5029200"/>
          </a:xfrm>
          <a:prstGeom prst="rect">
            <a:avLst/>
          </a:prstGeom>
          <a:noFill/>
        </p:spPr>
      </p:pic>
      <p:sp>
        <p:nvSpPr>
          <p:cNvPr id="18435" name="Text Box 3"/>
          <p:cNvSpPr txBox="1">
            <a:spLocks noChangeArrowheads="1"/>
          </p:cNvSpPr>
          <p:nvPr/>
        </p:nvSpPr>
        <p:spPr bwMode="auto">
          <a:xfrm>
            <a:off x="304800" y="1157288"/>
            <a:ext cx="8610600" cy="579437"/>
          </a:xfrm>
          <a:prstGeom prst="rect">
            <a:avLst/>
          </a:prstGeom>
          <a:solidFill>
            <a:srgbClr val="FFFF00"/>
          </a:solidFill>
          <a:ln w="9525">
            <a:noFill/>
            <a:miter lim="800000"/>
            <a:headEnd/>
            <a:tailEnd/>
          </a:ln>
          <a:effectLst/>
        </p:spPr>
        <p:txBody>
          <a:bodyPr>
            <a:spAutoFit/>
          </a:bodyPr>
          <a:lstStyle/>
          <a:p>
            <a:pPr algn="ctr">
              <a:spcBef>
                <a:spcPct val="50000"/>
              </a:spcBef>
            </a:pPr>
            <a:r>
              <a:rPr lang="en-US" sz="3200"/>
              <a:t>Quan sát ảnh và đặt câu kiểu câu kể: Ai làm gì?</a:t>
            </a:r>
          </a:p>
        </p:txBody>
      </p:sp>
      <p:sp>
        <p:nvSpPr>
          <p:cNvPr id="18437" name="WordArt 5"/>
          <p:cNvSpPr>
            <a:spLocks noChangeArrowheads="1" noChangeShapeType="1" noTextEdit="1"/>
          </p:cNvSpPr>
          <p:nvPr/>
        </p:nvSpPr>
        <p:spPr bwMode="auto">
          <a:xfrm>
            <a:off x="2133600" y="152400"/>
            <a:ext cx="5048250" cy="533400"/>
          </a:xfrm>
          <a:prstGeom prst="rect">
            <a:avLst/>
          </a:prstGeom>
        </p:spPr>
        <p:txBody>
          <a:bodyPr wrap="none" fromWordArt="1">
            <a:prstTxWarp prst="textPlain">
              <a:avLst>
                <a:gd name="adj" fmla="val 50000"/>
              </a:avLst>
            </a:prstTxWarp>
          </a:bodyPr>
          <a:lstStyle/>
          <a:p>
            <a:pPr algn="ctr"/>
            <a:r>
              <a:rPr lang="vi-VN" sz="3600" b="1" kern="10">
                <a:ln w="12700">
                  <a:solidFill>
                    <a:srgbClr val="800000"/>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a:cs typeface="Arial"/>
              </a:rPr>
              <a:t>TRÒ CHƠI: Nhanh mắt.</a:t>
            </a:r>
            <a:endParaRPr lang="en-US" sz="3600" b="1" kern="10">
              <a:ln w="12700">
                <a:solidFill>
                  <a:srgbClr val="800000"/>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a:cs typeface="Arial"/>
            </a:endParaRPr>
          </a:p>
        </p:txBody>
      </p:sp>
      <p:pic>
        <p:nvPicPr>
          <p:cNvPr id="18438" name="Picture 6" descr="IMG_0002"/>
          <p:cNvPicPr>
            <a:picLocks noChangeAspect="1" noChangeArrowheads="1"/>
          </p:cNvPicPr>
          <p:nvPr/>
        </p:nvPicPr>
        <p:blipFill>
          <a:blip r:embed="rId3">
            <a:lum contrast="22000"/>
          </a:blip>
          <a:srcRect/>
          <a:stretch>
            <a:fillRect/>
          </a:stretch>
        </p:blipFill>
        <p:spPr bwMode="auto">
          <a:xfrm>
            <a:off x="-2590800" y="-1371600"/>
            <a:ext cx="13166725" cy="9647238"/>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heel(4)">
                                      <p:cBhvr>
                                        <p:cTn id="7" dur="1000"/>
                                        <p:tgtEl>
                                          <p:spTgt spid="18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Text Box 4"/>
          <p:cNvSpPr txBox="1">
            <a:spLocks noChangeArrowheads="1"/>
          </p:cNvSpPr>
          <p:nvPr/>
        </p:nvSpPr>
        <p:spPr bwMode="auto">
          <a:xfrm>
            <a:off x="228600" y="1873250"/>
            <a:ext cx="8382000" cy="528638"/>
          </a:xfrm>
          <a:prstGeom prst="rect">
            <a:avLst/>
          </a:prstGeom>
          <a:noFill/>
          <a:ln w="9525">
            <a:solidFill>
              <a:schemeClr val="bg1"/>
            </a:solidFill>
            <a:miter lim="800000"/>
            <a:headEnd/>
            <a:tailEnd/>
          </a:ln>
          <a:effectLst/>
        </p:spPr>
        <p:txBody>
          <a:bodyPr>
            <a:spAutoFit/>
          </a:bodyPr>
          <a:lstStyle/>
          <a:p>
            <a:pPr algn="ctr">
              <a:spcBef>
                <a:spcPct val="50000"/>
              </a:spcBef>
            </a:pPr>
            <a:r>
              <a:rPr lang="en-US" sz="2800" b="1" u="sng" dirty="0" err="1">
                <a:solidFill>
                  <a:srgbClr val="0000CC"/>
                </a:solidFill>
              </a:rPr>
              <a:t>Bài</a:t>
            </a:r>
            <a:r>
              <a:rPr lang="en-US" sz="2800" b="1" u="sng" dirty="0">
                <a:solidFill>
                  <a:srgbClr val="0000CC"/>
                </a:solidFill>
              </a:rPr>
              <a:t> 1</a:t>
            </a:r>
            <a:r>
              <a:rPr lang="en-US" sz="2800" dirty="0">
                <a:solidFill>
                  <a:srgbClr val="0000CC"/>
                </a:solidFill>
              </a:rPr>
              <a:t>: </a:t>
            </a:r>
            <a:r>
              <a:rPr lang="en-US" sz="2800" b="1" dirty="0" err="1"/>
              <a:t>Tìm</a:t>
            </a:r>
            <a:r>
              <a:rPr lang="en-US" sz="2800" b="1" dirty="0"/>
              <a:t> </a:t>
            </a:r>
            <a:r>
              <a:rPr lang="en-US" sz="2800" b="1" dirty="0" err="1"/>
              <a:t>các</a:t>
            </a:r>
            <a:r>
              <a:rPr lang="en-US" sz="2800" b="1" dirty="0"/>
              <a:t> </a:t>
            </a:r>
            <a:r>
              <a:rPr lang="en-US" sz="2800" b="1" dirty="0" err="1"/>
              <a:t>câu</a:t>
            </a:r>
            <a:r>
              <a:rPr lang="en-US" sz="2800" b="1" dirty="0"/>
              <a:t> </a:t>
            </a:r>
            <a:r>
              <a:rPr lang="en-US" sz="2800" b="1" dirty="0" err="1"/>
              <a:t>kể</a:t>
            </a:r>
            <a:r>
              <a:rPr lang="en-US" sz="2800" b="1" dirty="0"/>
              <a:t>: Ai </a:t>
            </a:r>
            <a:r>
              <a:rPr lang="en-US" sz="2800" b="1" dirty="0" err="1"/>
              <a:t>làm</a:t>
            </a:r>
            <a:r>
              <a:rPr lang="en-US" sz="2800" b="1" dirty="0"/>
              <a:t> </a:t>
            </a:r>
            <a:r>
              <a:rPr lang="en-US" sz="2800" b="1" dirty="0" err="1"/>
              <a:t>gì</a:t>
            </a:r>
            <a:r>
              <a:rPr lang="en-US" sz="2800" b="1" dirty="0"/>
              <a:t>? </a:t>
            </a:r>
            <a:r>
              <a:rPr lang="en-US" sz="2800" b="1" dirty="0" err="1"/>
              <a:t>trong</a:t>
            </a:r>
            <a:r>
              <a:rPr lang="en-US" sz="2800" b="1" dirty="0"/>
              <a:t> </a:t>
            </a:r>
            <a:r>
              <a:rPr lang="en-US" sz="2800" b="1" dirty="0" err="1"/>
              <a:t>đoạn</a:t>
            </a:r>
            <a:r>
              <a:rPr lang="en-US" sz="2800" b="1" dirty="0"/>
              <a:t> </a:t>
            </a:r>
            <a:r>
              <a:rPr lang="en-US" sz="2800" b="1" dirty="0" err="1"/>
              <a:t>văn</a:t>
            </a:r>
            <a:r>
              <a:rPr lang="en-US" sz="2800" b="1" dirty="0"/>
              <a:t> </a:t>
            </a:r>
            <a:r>
              <a:rPr lang="en-US" sz="2800" b="1" dirty="0" err="1"/>
              <a:t>sau</a:t>
            </a:r>
            <a:r>
              <a:rPr lang="en-US" sz="2800" b="1" dirty="0"/>
              <a:t>:</a:t>
            </a:r>
          </a:p>
        </p:txBody>
      </p:sp>
      <p:sp>
        <p:nvSpPr>
          <p:cNvPr id="44037" name="Text Box 5" descr="Parchment"/>
          <p:cNvSpPr txBox="1">
            <a:spLocks noChangeArrowheads="1"/>
          </p:cNvSpPr>
          <p:nvPr/>
        </p:nvSpPr>
        <p:spPr bwMode="auto">
          <a:xfrm>
            <a:off x="381000" y="2590800"/>
            <a:ext cx="8382000" cy="3992563"/>
          </a:xfrm>
          <a:prstGeom prst="rect">
            <a:avLst/>
          </a:prstGeom>
          <a:blipFill dpi="0" rotWithShape="1">
            <a:blip r:embed="rId2"/>
            <a:srcRect/>
            <a:tile tx="0" ty="0" sx="100000" sy="100000" flip="none" algn="tl"/>
          </a:blipFill>
          <a:ln w="9525">
            <a:noFill/>
            <a:miter lim="800000"/>
            <a:headEnd/>
            <a:tailEnd/>
          </a:ln>
          <a:effectLst/>
        </p:spPr>
        <p:txBody>
          <a:bodyPr>
            <a:spAutoFit/>
          </a:bodyPr>
          <a:lstStyle/>
          <a:p>
            <a:pPr>
              <a:spcBef>
                <a:spcPct val="50000"/>
              </a:spcBef>
            </a:pPr>
            <a:r>
              <a:rPr lang="en-US">
                <a:solidFill>
                  <a:srgbClr val="FF0000"/>
                </a:solidFill>
              </a:rPr>
              <a:t>	</a:t>
            </a:r>
            <a:r>
              <a:rPr lang="en-US" sz="3200" b="1">
                <a:solidFill>
                  <a:srgbClr val="0000CC"/>
                </a:solidFill>
              </a:rPr>
              <a:t>Đêm trăng. Biển yên tĩnh. Tàu chúng tôi buông neo trong vùng biển Trường Sa.</a:t>
            </a:r>
          </a:p>
          <a:p>
            <a:pPr>
              <a:spcBef>
                <a:spcPct val="50000"/>
              </a:spcBef>
            </a:pPr>
            <a:r>
              <a:rPr lang="en-US" sz="3200" b="1">
                <a:solidFill>
                  <a:srgbClr val="0000CC"/>
                </a:solidFill>
              </a:rPr>
              <a:t>	Một số chiến sĩ thả câu. Một số khác quây quần trên boong sau, ca hát, thổi sáo. Bỗng biển có tiếng động mạnh. Cá heo gọi nhau quây đến quanh tàu như để chia vui.</a:t>
            </a:r>
          </a:p>
          <a:p>
            <a:pPr>
              <a:spcBef>
                <a:spcPct val="50000"/>
              </a:spcBef>
            </a:pPr>
            <a:r>
              <a:rPr lang="en-US" sz="3200" b="1">
                <a:solidFill>
                  <a:srgbClr val="0000CC"/>
                </a:solidFill>
              </a:rPr>
              <a:t>			                </a:t>
            </a:r>
            <a:r>
              <a:rPr lang="en-US" sz="2800" b="1" i="1">
                <a:solidFill>
                  <a:srgbClr val="0000CC"/>
                </a:solidFill>
              </a:rPr>
              <a:t>Theo Hà Đình Cẩn</a:t>
            </a:r>
          </a:p>
        </p:txBody>
      </p:sp>
      <p:sp>
        <p:nvSpPr>
          <p:cNvPr id="44039" name="Line 7"/>
          <p:cNvSpPr>
            <a:spLocks noChangeShapeType="1"/>
          </p:cNvSpPr>
          <p:nvPr/>
        </p:nvSpPr>
        <p:spPr bwMode="auto">
          <a:xfrm>
            <a:off x="2895600" y="2362200"/>
            <a:ext cx="2286000" cy="0"/>
          </a:xfrm>
          <a:prstGeom prst="line">
            <a:avLst/>
          </a:prstGeom>
          <a:noFill/>
          <a:ln w="38100">
            <a:solidFill>
              <a:srgbClr val="FF0066"/>
            </a:solidFill>
            <a:round/>
            <a:headEnd/>
            <a:tailEn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037">
                                            <p:txEl>
                                              <p:pRg st="0" end="0"/>
                                            </p:txEl>
                                          </p:spTgt>
                                        </p:tgtEl>
                                        <p:attrNameLst>
                                          <p:attrName>style.visibility</p:attrName>
                                        </p:attrNameLst>
                                      </p:cBhvr>
                                      <p:to>
                                        <p:strVal val="visible"/>
                                      </p:to>
                                    </p:set>
                                    <p:anim calcmode="lin" valueType="num">
                                      <p:cBhvr additive="base">
                                        <p:cTn id="7" dur="500" fill="hold"/>
                                        <p:tgtEl>
                                          <p:spTgt spid="4403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403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4037">
                                            <p:txEl>
                                              <p:pRg st="1" end="1"/>
                                            </p:txEl>
                                          </p:spTgt>
                                        </p:tgtEl>
                                        <p:attrNameLst>
                                          <p:attrName>style.visibility</p:attrName>
                                        </p:attrNameLst>
                                      </p:cBhvr>
                                      <p:to>
                                        <p:strVal val="visible"/>
                                      </p:to>
                                    </p:set>
                                    <p:anim calcmode="lin" valueType="num">
                                      <p:cBhvr additive="base">
                                        <p:cTn id="11" dur="500" fill="hold"/>
                                        <p:tgtEl>
                                          <p:spTgt spid="44037">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4037">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4037">
                                            <p:txEl>
                                              <p:pRg st="2" end="2"/>
                                            </p:txEl>
                                          </p:spTgt>
                                        </p:tgtEl>
                                        <p:attrNameLst>
                                          <p:attrName>style.visibility</p:attrName>
                                        </p:attrNameLst>
                                      </p:cBhvr>
                                      <p:to>
                                        <p:strVal val="visible"/>
                                      </p:to>
                                    </p:set>
                                    <p:anim calcmode="lin" valueType="num">
                                      <p:cBhvr additive="base">
                                        <p:cTn id="15" dur="500" fill="hold"/>
                                        <p:tgtEl>
                                          <p:spTgt spid="44037">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403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44039"/>
                                        </p:tgtEl>
                                        <p:attrNameLst>
                                          <p:attrName>style.visibility</p:attrName>
                                        </p:attrNameLst>
                                      </p:cBhvr>
                                      <p:to>
                                        <p:strVal val="visible"/>
                                      </p:to>
                                    </p:set>
                                    <p:anim calcmode="lin" valueType="num">
                                      <p:cBhvr additive="base">
                                        <p:cTn id="21" dur="500" fill="hold"/>
                                        <p:tgtEl>
                                          <p:spTgt spid="44039"/>
                                        </p:tgtEl>
                                        <p:attrNameLst>
                                          <p:attrName>ppt_x</p:attrName>
                                        </p:attrNameLst>
                                      </p:cBhvr>
                                      <p:tavLst>
                                        <p:tav tm="0">
                                          <p:val>
                                            <p:strVal val="0-#ppt_w/2"/>
                                          </p:val>
                                        </p:tav>
                                        <p:tav tm="100000">
                                          <p:val>
                                            <p:strVal val="#ppt_x"/>
                                          </p:val>
                                        </p:tav>
                                      </p:tavLst>
                                    </p:anim>
                                    <p:anim calcmode="lin" valueType="num">
                                      <p:cBhvr additive="base">
                                        <p:cTn id="22" dur="500" fill="hold"/>
                                        <p:tgtEl>
                                          <p:spTgt spid="440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2" name="Text Box 14"/>
          <p:cNvSpPr txBox="1">
            <a:spLocks noChangeArrowheads="1"/>
          </p:cNvSpPr>
          <p:nvPr/>
        </p:nvSpPr>
        <p:spPr bwMode="auto">
          <a:xfrm>
            <a:off x="228600" y="1873250"/>
            <a:ext cx="8382000" cy="528638"/>
          </a:xfrm>
          <a:prstGeom prst="rect">
            <a:avLst/>
          </a:prstGeom>
          <a:noFill/>
          <a:ln w="9525">
            <a:solidFill>
              <a:schemeClr val="bg1"/>
            </a:solidFill>
            <a:miter lim="800000"/>
            <a:headEnd/>
            <a:tailEnd/>
          </a:ln>
          <a:effectLst/>
        </p:spPr>
        <p:txBody>
          <a:bodyPr>
            <a:spAutoFit/>
          </a:bodyPr>
          <a:lstStyle/>
          <a:p>
            <a:pPr algn="ctr">
              <a:spcBef>
                <a:spcPct val="50000"/>
              </a:spcBef>
            </a:pPr>
            <a:r>
              <a:rPr lang="en-US" sz="2800" b="1" u="sng" dirty="0" err="1">
                <a:solidFill>
                  <a:srgbClr val="0000CC"/>
                </a:solidFill>
              </a:rPr>
              <a:t>Bài</a:t>
            </a:r>
            <a:r>
              <a:rPr lang="en-US" sz="2800" b="1" u="sng" dirty="0">
                <a:solidFill>
                  <a:srgbClr val="0000CC"/>
                </a:solidFill>
              </a:rPr>
              <a:t> 1</a:t>
            </a:r>
            <a:r>
              <a:rPr lang="en-US" sz="2800" dirty="0">
                <a:solidFill>
                  <a:srgbClr val="0000CC"/>
                </a:solidFill>
              </a:rPr>
              <a:t>: </a:t>
            </a:r>
            <a:r>
              <a:rPr lang="en-US" sz="2800" b="1" dirty="0" err="1"/>
              <a:t>Tìm</a:t>
            </a:r>
            <a:r>
              <a:rPr lang="en-US" sz="2800" b="1" dirty="0"/>
              <a:t> </a:t>
            </a:r>
            <a:r>
              <a:rPr lang="en-US" sz="2800" b="1" dirty="0" err="1"/>
              <a:t>các</a:t>
            </a:r>
            <a:r>
              <a:rPr lang="en-US" sz="2800" b="1" dirty="0"/>
              <a:t> </a:t>
            </a:r>
            <a:r>
              <a:rPr lang="en-US" sz="2800" b="1" dirty="0" err="1"/>
              <a:t>câu</a:t>
            </a:r>
            <a:r>
              <a:rPr lang="en-US" sz="2800" b="1" dirty="0"/>
              <a:t> </a:t>
            </a:r>
            <a:r>
              <a:rPr lang="en-US" sz="2800" b="1" dirty="0" err="1"/>
              <a:t>kể</a:t>
            </a:r>
            <a:r>
              <a:rPr lang="en-US" sz="2800" b="1" dirty="0"/>
              <a:t>: Ai </a:t>
            </a:r>
            <a:r>
              <a:rPr lang="en-US" sz="2800" b="1" dirty="0" err="1"/>
              <a:t>làm</a:t>
            </a:r>
            <a:r>
              <a:rPr lang="en-US" sz="2800" b="1" dirty="0"/>
              <a:t> </a:t>
            </a:r>
            <a:r>
              <a:rPr lang="en-US" sz="2800" b="1" dirty="0" err="1"/>
              <a:t>gì</a:t>
            </a:r>
            <a:r>
              <a:rPr lang="en-US" sz="2800" b="1" dirty="0"/>
              <a:t>? </a:t>
            </a:r>
            <a:r>
              <a:rPr lang="en-US" sz="2800" b="1" dirty="0" err="1"/>
              <a:t>trong</a:t>
            </a:r>
            <a:r>
              <a:rPr lang="en-US" sz="2800" b="1" dirty="0"/>
              <a:t> </a:t>
            </a:r>
            <a:r>
              <a:rPr lang="en-US" sz="2800" b="1" dirty="0" err="1"/>
              <a:t>đoạn</a:t>
            </a:r>
            <a:r>
              <a:rPr lang="en-US" sz="2800" b="1" dirty="0"/>
              <a:t> </a:t>
            </a:r>
            <a:r>
              <a:rPr lang="en-US" sz="2800" b="1" dirty="0" err="1"/>
              <a:t>văn</a:t>
            </a:r>
            <a:r>
              <a:rPr lang="en-US" sz="2800" b="1" dirty="0"/>
              <a:t> </a:t>
            </a:r>
            <a:r>
              <a:rPr lang="en-US" sz="2800" b="1" dirty="0" err="1"/>
              <a:t>sau</a:t>
            </a:r>
            <a:r>
              <a:rPr lang="en-US" sz="2800" b="1" dirty="0"/>
              <a:t>:</a:t>
            </a:r>
          </a:p>
        </p:txBody>
      </p:sp>
      <p:sp>
        <p:nvSpPr>
          <p:cNvPr id="2063" name="Text Box 15" descr="Parchment"/>
          <p:cNvSpPr txBox="1">
            <a:spLocks noChangeArrowheads="1"/>
          </p:cNvSpPr>
          <p:nvPr/>
        </p:nvSpPr>
        <p:spPr bwMode="auto">
          <a:xfrm>
            <a:off x="381000" y="2590800"/>
            <a:ext cx="8534400" cy="3992563"/>
          </a:xfrm>
          <a:prstGeom prst="rect">
            <a:avLst/>
          </a:prstGeom>
          <a:blipFill dpi="0" rotWithShape="1">
            <a:blip r:embed="rId2"/>
            <a:srcRect/>
            <a:tile tx="0" ty="0" sx="100000" sy="100000" flip="none" algn="tl"/>
          </a:blipFill>
          <a:ln w="9525">
            <a:noFill/>
            <a:miter lim="800000"/>
            <a:headEnd/>
            <a:tailEnd/>
          </a:ln>
          <a:effectLst/>
        </p:spPr>
        <p:txBody>
          <a:bodyPr>
            <a:spAutoFit/>
          </a:bodyPr>
          <a:lstStyle/>
          <a:p>
            <a:pPr>
              <a:spcBef>
                <a:spcPct val="50000"/>
              </a:spcBef>
            </a:pPr>
            <a:r>
              <a:rPr lang="en-US">
                <a:solidFill>
                  <a:srgbClr val="FF0000"/>
                </a:solidFill>
              </a:rPr>
              <a:t>	</a:t>
            </a:r>
            <a:r>
              <a:rPr lang="en-US" sz="3200" b="1">
                <a:solidFill>
                  <a:srgbClr val="0000CC"/>
                </a:solidFill>
              </a:rPr>
              <a:t>Đêm trăng.     Biển yên tĩnh.     Tàu chúng tôi buông neo trong vùng biển Trường Sa.</a:t>
            </a:r>
          </a:p>
          <a:p>
            <a:pPr>
              <a:spcBef>
                <a:spcPct val="50000"/>
              </a:spcBef>
            </a:pPr>
            <a:r>
              <a:rPr lang="en-US" sz="3200" b="1">
                <a:solidFill>
                  <a:srgbClr val="0000CC"/>
                </a:solidFill>
              </a:rPr>
              <a:t>	Một số chiến sĩ thả câu.      Một số khác quây quần trên boong sau, ca hát, thổi sáo.     Bỗng biển có tiếng động mạnh.     Cá heo gọi nhau quây đến quanh tàu như để chia vui.</a:t>
            </a:r>
          </a:p>
          <a:p>
            <a:pPr>
              <a:spcBef>
                <a:spcPct val="50000"/>
              </a:spcBef>
            </a:pPr>
            <a:r>
              <a:rPr lang="en-US" sz="3200" b="1">
                <a:solidFill>
                  <a:srgbClr val="0000CC"/>
                </a:solidFill>
              </a:rPr>
              <a:t>			                </a:t>
            </a:r>
            <a:r>
              <a:rPr lang="en-US" sz="2800" b="1" i="1">
                <a:solidFill>
                  <a:srgbClr val="0000CC"/>
                </a:solidFill>
              </a:rPr>
              <a:t>Theo Hà Đình Cẩn</a:t>
            </a:r>
          </a:p>
        </p:txBody>
      </p:sp>
      <p:sp>
        <p:nvSpPr>
          <p:cNvPr id="2065" name="Rectangle 17"/>
          <p:cNvSpPr>
            <a:spLocks noChangeArrowheads="1"/>
          </p:cNvSpPr>
          <p:nvPr/>
        </p:nvSpPr>
        <p:spPr bwMode="auto">
          <a:xfrm>
            <a:off x="3454400" y="2743200"/>
            <a:ext cx="381000" cy="381000"/>
          </a:xfrm>
          <a:prstGeom prst="rect">
            <a:avLst/>
          </a:prstGeom>
          <a:solidFill>
            <a:schemeClr val="accent1"/>
          </a:solidFill>
          <a:ln w="9525">
            <a:solidFill>
              <a:schemeClr val="tx1"/>
            </a:solidFill>
            <a:miter lim="800000"/>
            <a:headEnd/>
            <a:tailEnd/>
          </a:ln>
          <a:effectLst/>
        </p:spPr>
        <p:txBody>
          <a:bodyPr wrap="none" anchor="ctr"/>
          <a:lstStyle/>
          <a:p>
            <a:pPr algn="ctr"/>
            <a:r>
              <a:rPr lang="en-US" b="1"/>
              <a:t>1</a:t>
            </a:r>
          </a:p>
        </p:txBody>
      </p:sp>
      <p:sp>
        <p:nvSpPr>
          <p:cNvPr id="2066" name="Rectangle 18"/>
          <p:cNvSpPr>
            <a:spLocks noChangeArrowheads="1"/>
          </p:cNvSpPr>
          <p:nvPr/>
        </p:nvSpPr>
        <p:spPr bwMode="auto">
          <a:xfrm>
            <a:off x="6375400" y="2730500"/>
            <a:ext cx="381000" cy="381000"/>
          </a:xfrm>
          <a:prstGeom prst="rect">
            <a:avLst/>
          </a:prstGeom>
          <a:solidFill>
            <a:schemeClr val="accent1"/>
          </a:solidFill>
          <a:ln w="9525">
            <a:solidFill>
              <a:schemeClr val="tx1"/>
            </a:solidFill>
            <a:miter lim="800000"/>
            <a:headEnd/>
            <a:tailEnd/>
          </a:ln>
          <a:effectLst/>
        </p:spPr>
        <p:txBody>
          <a:bodyPr wrap="none" anchor="ctr"/>
          <a:lstStyle/>
          <a:p>
            <a:pPr algn="ctr"/>
            <a:r>
              <a:rPr lang="en-US" b="1"/>
              <a:t>2</a:t>
            </a:r>
          </a:p>
        </p:txBody>
      </p:sp>
      <p:sp>
        <p:nvSpPr>
          <p:cNvPr id="2067" name="Rectangle 19"/>
          <p:cNvSpPr>
            <a:spLocks noChangeArrowheads="1"/>
          </p:cNvSpPr>
          <p:nvPr/>
        </p:nvSpPr>
        <p:spPr bwMode="auto">
          <a:xfrm>
            <a:off x="7848600" y="3200400"/>
            <a:ext cx="381000" cy="381000"/>
          </a:xfrm>
          <a:prstGeom prst="rect">
            <a:avLst/>
          </a:prstGeom>
          <a:solidFill>
            <a:schemeClr val="accent1"/>
          </a:solidFill>
          <a:ln w="9525">
            <a:solidFill>
              <a:schemeClr val="tx1"/>
            </a:solidFill>
            <a:miter lim="800000"/>
            <a:headEnd/>
            <a:tailEnd/>
          </a:ln>
          <a:effectLst/>
        </p:spPr>
        <p:txBody>
          <a:bodyPr wrap="none" anchor="ctr"/>
          <a:lstStyle/>
          <a:p>
            <a:pPr algn="ctr"/>
            <a:r>
              <a:rPr lang="en-US" b="1"/>
              <a:t>3</a:t>
            </a:r>
          </a:p>
        </p:txBody>
      </p:sp>
      <p:sp>
        <p:nvSpPr>
          <p:cNvPr id="2068" name="Rectangle 20"/>
          <p:cNvSpPr>
            <a:spLocks noChangeArrowheads="1"/>
          </p:cNvSpPr>
          <p:nvPr/>
        </p:nvSpPr>
        <p:spPr bwMode="auto">
          <a:xfrm>
            <a:off x="5562600" y="3937000"/>
            <a:ext cx="381000" cy="381000"/>
          </a:xfrm>
          <a:prstGeom prst="rect">
            <a:avLst/>
          </a:prstGeom>
          <a:solidFill>
            <a:schemeClr val="accent1"/>
          </a:solidFill>
          <a:ln w="9525">
            <a:solidFill>
              <a:schemeClr val="tx1"/>
            </a:solidFill>
            <a:miter lim="800000"/>
            <a:headEnd/>
            <a:tailEnd/>
          </a:ln>
          <a:effectLst/>
        </p:spPr>
        <p:txBody>
          <a:bodyPr wrap="none" anchor="ctr"/>
          <a:lstStyle/>
          <a:p>
            <a:pPr algn="ctr"/>
            <a:r>
              <a:rPr lang="en-US" b="1"/>
              <a:t>4</a:t>
            </a:r>
          </a:p>
        </p:txBody>
      </p:sp>
      <p:sp>
        <p:nvSpPr>
          <p:cNvPr id="2069" name="Rectangle 21"/>
          <p:cNvSpPr>
            <a:spLocks noChangeArrowheads="1"/>
          </p:cNvSpPr>
          <p:nvPr/>
        </p:nvSpPr>
        <p:spPr bwMode="auto">
          <a:xfrm>
            <a:off x="8001000" y="4432300"/>
            <a:ext cx="381000" cy="381000"/>
          </a:xfrm>
          <a:prstGeom prst="rect">
            <a:avLst/>
          </a:prstGeom>
          <a:solidFill>
            <a:schemeClr val="accent1"/>
          </a:solidFill>
          <a:ln w="9525">
            <a:solidFill>
              <a:schemeClr val="tx1"/>
            </a:solidFill>
            <a:miter lim="800000"/>
            <a:headEnd/>
            <a:tailEnd/>
          </a:ln>
          <a:effectLst/>
        </p:spPr>
        <p:txBody>
          <a:bodyPr wrap="none" anchor="ctr"/>
          <a:lstStyle/>
          <a:p>
            <a:pPr algn="ctr"/>
            <a:r>
              <a:rPr lang="en-US" b="1"/>
              <a:t>5</a:t>
            </a:r>
          </a:p>
        </p:txBody>
      </p:sp>
      <p:sp>
        <p:nvSpPr>
          <p:cNvPr id="2070" name="Rectangle 22"/>
          <p:cNvSpPr>
            <a:spLocks noChangeArrowheads="1"/>
          </p:cNvSpPr>
          <p:nvPr/>
        </p:nvSpPr>
        <p:spPr bwMode="auto">
          <a:xfrm>
            <a:off x="5918200" y="4927600"/>
            <a:ext cx="381000" cy="381000"/>
          </a:xfrm>
          <a:prstGeom prst="rect">
            <a:avLst/>
          </a:prstGeom>
          <a:solidFill>
            <a:schemeClr val="accent1"/>
          </a:solidFill>
          <a:ln w="9525">
            <a:solidFill>
              <a:schemeClr val="tx1"/>
            </a:solidFill>
            <a:miter lim="800000"/>
            <a:headEnd/>
            <a:tailEnd/>
          </a:ln>
          <a:effectLst/>
        </p:spPr>
        <p:txBody>
          <a:bodyPr wrap="none" anchor="ctr"/>
          <a:lstStyle/>
          <a:p>
            <a:pPr algn="ctr"/>
            <a:r>
              <a:rPr lang="en-US" b="1"/>
              <a:t>6</a:t>
            </a:r>
          </a:p>
        </p:txBody>
      </p:sp>
      <p:sp>
        <p:nvSpPr>
          <p:cNvPr id="2071" name="Rectangle 23"/>
          <p:cNvSpPr>
            <a:spLocks noChangeArrowheads="1"/>
          </p:cNvSpPr>
          <p:nvPr/>
        </p:nvSpPr>
        <p:spPr bwMode="auto">
          <a:xfrm>
            <a:off x="7848600" y="5410200"/>
            <a:ext cx="381000" cy="381000"/>
          </a:xfrm>
          <a:prstGeom prst="rect">
            <a:avLst/>
          </a:prstGeom>
          <a:solidFill>
            <a:schemeClr val="accent1"/>
          </a:solidFill>
          <a:ln w="9525">
            <a:solidFill>
              <a:schemeClr val="tx1"/>
            </a:solidFill>
            <a:miter lim="800000"/>
            <a:headEnd/>
            <a:tailEnd/>
          </a:ln>
          <a:effectLst/>
        </p:spPr>
        <p:txBody>
          <a:bodyPr wrap="none" anchor="ctr"/>
          <a:lstStyle/>
          <a:p>
            <a:pPr algn="ctr"/>
            <a:r>
              <a:rPr lang="en-US" b="1"/>
              <a:t>7</a:t>
            </a:r>
          </a:p>
        </p:txBody>
      </p:sp>
      <p:sp>
        <p:nvSpPr>
          <p:cNvPr id="2072" name="Line 24"/>
          <p:cNvSpPr>
            <a:spLocks noChangeShapeType="1"/>
          </p:cNvSpPr>
          <p:nvPr/>
        </p:nvSpPr>
        <p:spPr bwMode="auto">
          <a:xfrm>
            <a:off x="2286000" y="2362200"/>
            <a:ext cx="2895600" cy="0"/>
          </a:xfrm>
          <a:prstGeom prst="line">
            <a:avLst/>
          </a:prstGeom>
          <a:noFill/>
          <a:ln w="28575">
            <a:solidFill>
              <a:srgbClr val="FF0000"/>
            </a:solidFill>
            <a:round/>
            <a:headEnd/>
            <a:tailEn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65"/>
                                        </p:tgtEl>
                                        <p:attrNameLst>
                                          <p:attrName>style.visibility</p:attrName>
                                        </p:attrNameLst>
                                      </p:cBhvr>
                                      <p:to>
                                        <p:strVal val="visible"/>
                                      </p:to>
                                    </p:set>
                                    <p:animEffect transition="in" filter="box(in)">
                                      <p:cBhvr>
                                        <p:cTn id="7" dur="1000"/>
                                        <p:tgtEl>
                                          <p:spTgt spid="2065"/>
                                        </p:tgtEl>
                                      </p:cBhvr>
                                    </p:animEffect>
                                  </p:childTnLst>
                                </p:cTn>
                              </p:par>
                            </p:childTnLst>
                          </p:cTn>
                        </p:par>
                        <p:par>
                          <p:cTn id="8" fill="hold">
                            <p:stCondLst>
                              <p:cond delay="1000"/>
                            </p:stCondLst>
                            <p:childTnLst>
                              <p:par>
                                <p:cTn id="9" presetID="4" presetClass="entr" presetSubtype="16" fill="hold" grpId="0" nodeType="afterEffect">
                                  <p:stCondLst>
                                    <p:cond delay="0"/>
                                  </p:stCondLst>
                                  <p:childTnLst>
                                    <p:set>
                                      <p:cBhvr>
                                        <p:cTn id="10" dur="1" fill="hold">
                                          <p:stCondLst>
                                            <p:cond delay="0"/>
                                          </p:stCondLst>
                                        </p:cTn>
                                        <p:tgtEl>
                                          <p:spTgt spid="2066"/>
                                        </p:tgtEl>
                                        <p:attrNameLst>
                                          <p:attrName>style.visibility</p:attrName>
                                        </p:attrNameLst>
                                      </p:cBhvr>
                                      <p:to>
                                        <p:strVal val="visible"/>
                                      </p:to>
                                    </p:set>
                                    <p:animEffect transition="in" filter="box(in)">
                                      <p:cBhvr>
                                        <p:cTn id="11" dur="1000"/>
                                        <p:tgtEl>
                                          <p:spTgt spid="2066"/>
                                        </p:tgtEl>
                                      </p:cBhvr>
                                    </p:animEffect>
                                  </p:childTnLst>
                                </p:cTn>
                              </p:par>
                            </p:childTnLst>
                          </p:cTn>
                        </p:par>
                        <p:par>
                          <p:cTn id="12" fill="hold">
                            <p:stCondLst>
                              <p:cond delay="2000"/>
                            </p:stCondLst>
                            <p:childTnLst>
                              <p:par>
                                <p:cTn id="13" presetID="4" presetClass="entr" presetSubtype="16" fill="hold" grpId="0" nodeType="afterEffect">
                                  <p:stCondLst>
                                    <p:cond delay="0"/>
                                  </p:stCondLst>
                                  <p:childTnLst>
                                    <p:set>
                                      <p:cBhvr>
                                        <p:cTn id="14" dur="1" fill="hold">
                                          <p:stCondLst>
                                            <p:cond delay="0"/>
                                          </p:stCondLst>
                                        </p:cTn>
                                        <p:tgtEl>
                                          <p:spTgt spid="2067"/>
                                        </p:tgtEl>
                                        <p:attrNameLst>
                                          <p:attrName>style.visibility</p:attrName>
                                        </p:attrNameLst>
                                      </p:cBhvr>
                                      <p:to>
                                        <p:strVal val="visible"/>
                                      </p:to>
                                    </p:set>
                                    <p:animEffect transition="in" filter="box(in)">
                                      <p:cBhvr>
                                        <p:cTn id="15" dur="1000"/>
                                        <p:tgtEl>
                                          <p:spTgt spid="2067"/>
                                        </p:tgtEl>
                                      </p:cBhvr>
                                    </p:animEffect>
                                  </p:childTnLst>
                                </p:cTn>
                              </p:par>
                            </p:childTnLst>
                          </p:cTn>
                        </p:par>
                        <p:par>
                          <p:cTn id="16" fill="hold">
                            <p:stCondLst>
                              <p:cond delay="3000"/>
                            </p:stCondLst>
                            <p:childTnLst>
                              <p:par>
                                <p:cTn id="17" presetID="4" presetClass="entr" presetSubtype="16" fill="hold" grpId="0" nodeType="afterEffect">
                                  <p:stCondLst>
                                    <p:cond delay="0"/>
                                  </p:stCondLst>
                                  <p:childTnLst>
                                    <p:set>
                                      <p:cBhvr>
                                        <p:cTn id="18" dur="1" fill="hold">
                                          <p:stCondLst>
                                            <p:cond delay="0"/>
                                          </p:stCondLst>
                                        </p:cTn>
                                        <p:tgtEl>
                                          <p:spTgt spid="2068"/>
                                        </p:tgtEl>
                                        <p:attrNameLst>
                                          <p:attrName>style.visibility</p:attrName>
                                        </p:attrNameLst>
                                      </p:cBhvr>
                                      <p:to>
                                        <p:strVal val="visible"/>
                                      </p:to>
                                    </p:set>
                                    <p:animEffect transition="in" filter="box(in)">
                                      <p:cBhvr>
                                        <p:cTn id="19" dur="1000"/>
                                        <p:tgtEl>
                                          <p:spTgt spid="2068"/>
                                        </p:tgtEl>
                                      </p:cBhvr>
                                    </p:animEffect>
                                  </p:childTnLst>
                                </p:cTn>
                              </p:par>
                            </p:childTnLst>
                          </p:cTn>
                        </p:par>
                        <p:par>
                          <p:cTn id="20" fill="hold">
                            <p:stCondLst>
                              <p:cond delay="4000"/>
                            </p:stCondLst>
                            <p:childTnLst>
                              <p:par>
                                <p:cTn id="21" presetID="4" presetClass="entr" presetSubtype="16" fill="hold" grpId="0" nodeType="afterEffect">
                                  <p:stCondLst>
                                    <p:cond delay="0"/>
                                  </p:stCondLst>
                                  <p:childTnLst>
                                    <p:set>
                                      <p:cBhvr>
                                        <p:cTn id="22" dur="1" fill="hold">
                                          <p:stCondLst>
                                            <p:cond delay="0"/>
                                          </p:stCondLst>
                                        </p:cTn>
                                        <p:tgtEl>
                                          <p:spTgt spid="2069"/>
                                        </p:tgtEl>
                                        <p:attrNameLst>
                                          <p:attrName>style.visibility</p:attrName>
                                        </p:attrNameLst>
                                      </p:cBhvr>
                                      <p:to>
                                        <p:strVal val="visible"/>
                                      </p:to>
                                    </p:set>
                                    <p:animEffect transition="in" filter="box(in)">
                                      <p:cBhvr>
                                        <p:cTn id="23" dur="1000"/>
                                        <p:tgtEl>
                                          <p:spTgt spid="2069"/>
                                        </p:tgtEl>
                                      </p:cBhvr>
                                    </p:animEffect>
                                  </p:childTnLst>
                                </p:cTn>
                              </p:par>
                            </p:childTnLst>
                          </p:cTn>
                        </p:par>
                        <p:par>
                          <p:cTn id="24" fill="hold">
                            <p:stCondLst>
                              <p:cond delay="5000"/>
                            </p:stCondLst>
                            <p:childTnLst>
                              <p:par>
                                <p:cTn id="25" presetID="4" presetClass="entr" presetSubtype="16" fill="hold" grpId="0" nodeType="afterEffect">
                                  <p:stCondLst>
                                    <p:cond delay="0"/>
                                  </p:stCondLst>
                                  <p:childTnLst>
                                    <p:set>
                                      <p:cBhvr>
                                        <p:cTn id="26" dur="1" fill="hold">
                                          <p:stCondLst>
                                            <p:cond delay="0"/>
                                          </p:stCondLst>
                                        </p:cTn>
                                        <p:tgtEl>
                                          <p:spTgt spid="2070"/>
                                        </p:tgtEl>
                                        <p:attrNameLst>
                                          <p:attrName>style.visibility</p:attrName>
                                        </p:attrNameLst>
                                      </p:cBhvr>
                                      <p:to>
                                        <p:strVal val="visible"/>
                                      </p:to>
                                    </p:set>
                                    <p:animEffect transition="in" filter="box(in)">
                                      <p:cBhvr>
                                        <p:cTn id="27" dur="1000"/>
                                        <p:tgtEl>
                                          <p:spTgt spid="2070"/>
                                        </p:tgtEl>
                                      </p:cBhvr>
                                    </p:animEffect>
                                  </p:childTnLst>
                                </p:cTn>
                              </p:par>
                            </p:childTnLst>
                          </p:cTn>
                        </p:par>
                        <p:par>
                          <p:cTn id="28" fill="hold">
                            <p:stCondLst>
                              <p:cond delay="6000"/>
                            </p:stCondLst>
                            <p:childTnLst>
                              <p:par>
                                <p:cTn id="29" presetID="4" presetClass="entr" presetSubtype="16" fill="hold" grpId="0" nodeType="afterEffect">
                                  <p:stCondLst>
                                    <p:cond delay="0"/>
                                  </p:stCondLst>
                                  <p:childTnLst>
                                    <p:set>
                                      <p:cBhvr>
                                        <p:cTn id="30" dur="1" fill="hold">
                                          <p:stCondLst>
                                            <p:cond delay="0"/>
                                          </p:stCondLst>
                                        </p:cTn>
                                        <p:tgtEl>
                                          <p:spTgt spid="2071"/>
                                        </p:tgtEl>
                                        <p:attrNameLst>
                                          <p:attrName>style.visibility</p:attrName>
                                        </p:attrNameLst>
                                      </p:cBhvr>
                                      <p:to>
                                        <p:strVal val="visible"/>
                                      </p:to>
                                    </p:set>
                                    <p:animEffect transition="in" filter="box(in)">
                                      <p:cBhvr>
                                        <p:cTn id="31" dur="1000"/>
                                        <p:tgtEl>
                                          <p:spTgt spid="20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 grpId="0" animBg="1"/>
      <p:bldP spid="2066" grpId="0" animBg="1"/>
      <p:bldP spid="2067" grpId="0" animBg="1"/>
      <p:bldP spid="2068" grpId="0" animBg="1"/>
      <p:bldP spid="2069" grpId="0" animBg="1"/>
      <p:bldP spid="2070" grpId="0" animBg="1"/>
      <p:bldP spid="207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VIOLETID" val="11316990"/>
  <p:tag name="VIOLETTITLE" val="Luyện tập về câu kể Ai làm gì ?"/>
  <p:tag name="VIOLETLESSON" val="37"/>
  <p:tag name="VIOLETCATID" val="8049778"/>
  <p:tag name="VIOLETSUBJECT" val="Luyện từ và câu 4"/>
  <p:tag name="VIOLETAUTHORID" val="1038342"/>
  <p:tag name="VIOLETAUTHORNAME" val="Đinh Thanh"/>
  <p:tag name="VIOLETAUTHORAVATAR" val="8/3/4/2/1038342.jpg"/>
  <p:tag name="VIOLETAUTHORADDRESS" val="Truong TH Nhon Thanh - Bình Định"/>
  <p:tag name="VIOLETAUTHORHOMEPAGE" val="http://violet.vn/thanhan59"/>
  <p:tag name="VIOLETDATE" val="2011-01-10 20:57:56"/>
  <p:tag name="VIOLETHIT" val="627"/>
  <p:tag name="VIOLETLIKE" val="0"/>
  <p:tag name="MMPROD_NEXTUNIQUEID" val="10010"/>
  <p:tag name="MMPROD_UIDATA" val="&lt;database version=&quot;7.0&quot;&gt;&lt;object type=&quot;1&quot; unique_id=&quot;10001&quot;&gt;&lt;object type=&quot;2&quot; unique_id=&quot;10234&quot;&gt;&lt;object type=&quot;3&quot; unique_id=&quot;10236&quot;&gt;&lt;property id=&quot;20148&quot; value=&quot;5&quot;/&gt;&lt;property id=&quot;20300&quot; value=&quot;Slide 2&quot;/&gt;&lt;property id=&quot;20307&quot; value=&quot;266&quot;/&gt;&lt;/object&gt;&lt;object type=&quot;3&quot; unique_id=&quot;10237&quot;&gt;&lt;property id=&quot;20148&quot; value=&quot;5&quot;/&gt;&lt;property id=&quot;20300&quot; value=&quot;Slide 3&quot;/&gt;&lt;property id=&quot;20307&quot; value=&quot;295&quot;/&gt;&lt;/object&gt;&lt;object type=&quot;3&quot; unique_id=&quot;10238&quot;&gt;&lt;property id=&quot;20148&quot; value=&quot;5&quot;/&gt;&lt;property id=&quot;20300&quot; value=&quot;Slide 4&quot;/&gt;&lt;property id=&quot;20307&quot; value=&quot;267&quot;/&gt;&lt;/object&gt;&lt;object type=&quot;3&quot; unique_id=&quot;10239&quot;&gt;&lt;property id=&quot;20148&quot; value=&quot;5&quot;/&gt;&lt;property id=&quot;20300&quot; value=&quot;Slide 5&quot;/&gt;&lt;property id=&quot;20307&quot; value=&quot;269&quot;/&gt;&lt;/object&gt;&lt;object type=&quot;3&quot; unique_id=&quot;10240&quot;&gt;&lt;property id=&quot;20148&quot; value=&quot;5&quot;/&gt;&lt;property id=&quot;20300&quot; value=&quot;Slide 6&quot;/&gt;&lt;property id=&quot;20307&quot; value=&quot;287&quot;/&gt;&lt;/object&gt;&lt;object type=&quot;3&quot; unique_id=&quot;10241&quot;&gt;&lt;property id=&quot;20148&quot; value=&quot;5&quot;/&gt;&lt;property id=&quot;20300&quot; value=&quot;Slide 7&quot;/&gt;&lt;property id=&quot;20307&quot; value=&quot;268&quot;/&gt;&lt;/object&gt;&lt;object type=&quot;3&quot; unique_id=&quot;10242&quot;&gt;&lt;property id=&quot;20148&quot; value=&quot;5&quot;/&gt;&lt;property id=&quot;20300&quot; value=&quot;Slide 8&quot;/&gt;&lt;property id=&quot;20307&quot; value=&quot;289&quot;/&gt;&lt;/object&gt;&lt;object type=&quot;3&quot; unique_id=&quot;10243&quot;&gt;&lt;property id=&quot;20148&quot; value=&quot;5&quot;/&gt;&lt;property id=&quot;20300&quot; value=&quot;Slide 9&quot;/&gt;&lt;property id=&quot;20307&quot; value=&quot;256&quot;/&gt;&lt;/object&gt;&lt;object type=&quot;3&quot; unique_id=&quot;10244&quot;&gt;&lt;property id=&quot;20148&quot; value=&quot;5&quot;/&gt;&lt;property id=&quot;20300&quot; value=&quot;Slide 10&quot;/&gt;&lt;property id=&quot;20307&quot; value=&quot;264&quot;/&gt;&lt;/object&gt;&lt;object type=&quot;3&quot; unique_id=&quot;10245&quot;&gt;&lt;property id=&quot;20148&quot; value=&quot;5&quot;/&gt;&lt;property id=&quot;20300&quot; value=&quot;Slide 11&quot;/&gt;&lt;property id=&quot;20307&quot; value=&quot;290&quot;/&gt;&lt;/object&gt;&lt;object type=&quot;3&quot; unique_id=&quot;10246&quot;&gt;&lt;property id=&quot;20148&quot; value=&quot;5&quot;/&gt;&lt;property id=&quot;20300&quot; value=&quot;Slide 12&quot;/&gt;&lt;property id=&quot;20307&quot; value=&quot;272&quot;/&gt;&lt;/object&gt;&lt;object type=&quot;3&quot; unique_id=&quot;10247&quot;&gt;&lt;property id=&quot;20148&quot; value=&quot;5&quot;/&gt;&lt;property id=&quot;20300&quot; value=&quot;Slide 13&quot;/&gt;&lt;property id=&quot;20307&quot; value=&quot;274&quot;/&gt;&lt;/object&gt;&lt;object type=&quot;3&quot; unique_id=&quot;10248&quot;&gt;&lt;property id=&quot;20148&quot; value=&quot;5&quot;/&gt;&lt;property id=&quot;20300&quot; value=&quot;Slide 14&quot;/&gt;&lt;property id=&quot;20307&quot; value=&quot;276&quot;/&gt;&lt;/object&gt;&lt;object type=&quot;3&quot; unique_id=&quot;10249&quot;&gt;&lt;property id=&quot;20148&quot; value=&quot;5&quot;/&gt;&lt;property id=&quot;20300&quot; value=&quot;Slide 15&quot;/&gt;&lt;property id=&quot;20307&quot; value=&quot;275&quot;/&gt;&lt;/object&gt;&lt;object type=&quot;3&quot; unique_id=&quot;10250&quot;&gt;&lt;property id=&quot;20148&quot; value=&quot;5&quot;/&gt;&lt;property id=&quot;20300&quot; value=&quot;Slide 16&quot;/&gt;&lt;property id=&quot;20307&quot; value=&quot;277&quot;/&gt;&lt;/object&gt;&lt;object type=&quot;3&quot; unique_id=&quot;10251&quot;&gt;&lt;property id=&quot;20148&quot; value=&quot;5&quot;/&gt;&lt;property id=&quot;20300&quot; value=&quot;Slide 17&quot;/&gt;&lt;property id=&quot;20307&quot; value=&quot;278&quot;/&gt;&lt;/object&gt;&lt;object type=&quot;3&quot; unique_id=&quot;10252&quot;&gt;&lt;property id=&quot;20148&quot; value=&quot;5&quot;/&gt;&lt;property id=&quot;20300&quot; value=&quot;Slide 18&quot;/&gt;&lt;property id=&quot;20307&quot; value=&quot;298&quot;/&gt;&lt;/object&gt;&lt;object type=&quot;3&quot; unique_id=&quot;10253&quot;&gt;&lt;property id=&quot;20148&quot; value=&quot;5&quot;/&gt;&lt;property id=&quot;20300&quot; value=&quot;Slide 19&quot;/&gt;&lt;property id=&quot;20307&quot; value=&quot;291&quot;/&gt;&lt;/object&gt;&lt;object type=&quot;3&quot; unique_id=&quot;10254&quot;&gt;&lt;property id=&quot;20148&quot; value=&quot;5&quot;/&gt;&lt;property id=&quot;20300&quot; value=&quot;Slide 20&quot;/&gt;&lt;property id=&quot;20307&quot; value=&quot;279&quot;/&gt;&lt;/object&gt;&lt;object type=&quot;3&quot; unique_id=&quot;10255&quot;&gt;&lt;property id=&quot;20148&quot; value=&quot;5&quot;/&gt;&lt;property id=&quot;20300&quot; value=&quot;Slide 21&quot;/&gt;&lt;property id=&quot;20307&quot; value=&quot;280&quot;/&gt;&lt;/object&gt;&lt;object type=&quot;3&quot; unique_id=&quot;10327&quot;&gt;&lt;property id=&quot;20148&quot; value=&quot;5&quot;/&gt;&lt;property id=&quot;20300&quot; value=&quot;Slide 1&quot;/&gt;&lt;property id=&quot;20307&quot; value=&quot;299&quot;/&gt;&lt;/object&gt;&lt;/object&gt;&lt;object type=&quot;8&quot; unique_id=&quot;10278&quo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1091</TotalTime>
  <Words>1262</Words>
  <Application>Microsoft Office PowerPoint</Application>
  <PresentationFormat>On-screen Show (4:3)</PresentationFormat>
  <Paragraphs>178</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Company>NHG_KG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Icare_kg</dc:creator>
  <cp:lastModifiedBy>AutoBVT</cp:lastModifiedBy>
  <cp:revision>218</cp:revision>
  <dcterms:created xsi:type="dcterms:W3CDTF">2003-01-20T19:27:36Z</dcterms:created>
  <dcterms:modified xsi:type="dcterms:W3CDTF">2016-01-20T08:50:19Z</dcterms:modified>
</cp:coreProperties>
</file>